
<file path=[Content_Types].xml><?xml version="1.0" encoding="utf-8"?>
<Types xmlns="http://schemas.openxmlformats.org/package/2006/content-types">
  <Override PartName="/customXml/itemProps3.xml" ContentType="application/vnd.openxmlformats-officedocument.customXmlProperties+xml"/>
  <Override PartName="/ppt/slideMasters/slideMaster3.xml" ContentType="application/vnd.openxmlformats-officedocument.presentationml.slideMaster+xml"/>
  <Override PartName="/ppt/slides/slide6.xml" ContentType="application/vnd.openxmlformats-officedocument.presentationml.slide+xml"/>
  <Override PartName="/ppt/theme/theme5.xml" ContentType="application/vnd.openxmlformats-officedocument.them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theme/theme3.xml" ContentType="application/vnd.openxmlformats-officedocument.them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Masters/slideMaster15.xml" ContentType="application/vnd.openxmlformats-officedocument.presentationml.slide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theme/theme16.xml" ContentType="application/vnd.openxmlformats-officedocument.theme+xml"/>
  <Override PartName="/docProps/custom.xml" ContentType="application/vnd.openxmlformats-officedocument.custom-properties+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Masters/slideMaster13.xml" ContentType="application/vnd.openxmlformats-officedocument.presentationml.slideMaster+xml"/>
  <Override PartName="/ppt/theme/theme14.xml" ContentType="application/vnd.openxmlformats-officedocument.theme+xml"/>
  <Override PartName="/ppt/slideMasters/slideMaster6.xml" ContentType="application/vnd.openxmlformats-officedocument.presentationml.slideMaster+xml"/>
  <Override PartName="/ppt/theme/theme8.xml" ContentType="application/vnd.openxmlformats-officedocument.theme+xml"/>
  <Override PartName="/ppt/theme/theme12.xml" ContentType="application/vnd.openxmlformats-officedocument.theme+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9.xml" ContentType="application/vnd.openxmlformats-officedocument.presentationml.slideLayout+xml"/>
  <Override PartName="/ppt/theme/theme10.xml" ContentType="application/vnd.openxmlformats-officedocument.theme+xml"/>
  <Override PartName="/customXml/itemProps2.xml" ContentType="application/vnd.openxmlformats-officedocument.customXml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theme/theme4.xml" ContentType="application/vnd.openxmlformats-officedocument.them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Masters/slideMaster14.xml" ContentType="application/vnd.openxmlformats-officedocument.presentationml.slideMaster+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Layouts/slideLayout10.xml" ContentType="application/vnd.openxmlformats-officedocument.presentationml.slideLayout+xml"/>
  <Override PartName="/ppt/theme/theme15.xml" ContentType="application/vnd.openxmlformats-officedocument.them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heme/theme13.xml" ContentType="application/vnd.openxmlformats-officedocument.theme+xml"/>
  <Override PartName="/ppt/slideMasters/slideMaster5.xml" ContentType="application/vnd.openxmlformats-officedocument.presentationml.slideMaster+xml"/>
  <Override PartName="/ppt/slides/slide8.xml" ContentType="application/vnd.openxmlformats-officedocument.presentationml.slide+xml"/>
  <Override PartName="/ppt/theme/theme7.xml" ContentType="application/vnd.openxmlformats-officedocument.theme+xml"/>
  <Override PartName="/ppt/theme/theme11.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7" r:id="rId4"/>
    <p:sldMasterId id="2147493481" r:id="rId5"/>
    <p:sldMasterId id="2147493459" r:id="rId6"/>
    <p:sldMasterId id="2147493461" r:id="rId7"/>
    <p:sldMasterId id="2147493463" r:id="rId8"/>
    <p:sldMasterId id="2147493465" r:id="rId9"/>
    <p:sldMasterId id="2147493469" r:id="rId10"/>
    <p:sldMasterId id="2147493479" r:id="rId11"/>
    <p:sldMasterId id="2147493483" r:id="rId12"/>
    <p:sldMasterId id="2147493467" r:id="rId13"/>
    <p:sldMasterId id="2147493471" r:id="rId14"/>
    <p:sldMasterId id="2147493487" r:id="rId15"/>
    <p:sldMasterId id="2147493473" r:id="rId16"/>
    <p:sldMasterId id="2147493475" r:id="rId17"/>
    <p:sldMasterId id="2147493477" r:id="rId18"/>
  </p:sldMasterIdLst>
  <p:notesMasterIdLst>
    <p:notesMasterId r:id="rId46"/>
  </p:notesMasterIdLst>
  <p:sldIdLst>
    <p:sldId id="257" r:id="rId19"/>
    <p:sldId id="262" r:id="rId20"/>
    <p:sldId id="267" r:id="rId21"/>
    <p:sldId id="300" r:id="rId22"/>
    <p:sldId id="268" r:id="rId23"/>
    <p:sldId id="295" r:id="rId24"/>
    <p:sldId id="264" r:id="rId25"/>
    <p:sldId id="301" r:id="rId26"/>
    <p:sldId id="271" r:id="rId27"/>
    <p:sldId id="302" r:id="rId28"/>
    <p:sldId id="273" r:id="rId29"/>
    <p:sldId id="269" r:id="rId30"/>
    <p:sldId id="278" r:id="rId31"/>
    <p:sldId id="292" r:id="rId32"/>
    <p:sldId id="272" r:id="rId33"/>
    <p:sldId id="279" r:id="rId34"/>
    <p:sldId id="281" r:id="rId35"/>
    <p:sldId id="282" r:id="rId36"/>
    <p:sldId id="283" r:id="rId37"/>
    <p:sldId id="284" r:id="rId38"/>
    <p:sldId id="285" r:id="rId39"/>
    <p:sldId id="286" r:id="rId40"/>
    <p:sldId id="287" r:id="rId41"/>
    <p:sldId id="288" r:id="rId42"/>
    <p:sldId id="289" r:id="rId43"/>
    <p:sldId id="290" r:id="rId44"/>
    <p:sldId id="291" r:id="rId4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D8262E"/>
    <a:srgbClr val="00A19A"/>
    <a:srgbClr val="009640"/>
    <a:srgbClr val="009EE2"/>
    <a:srgbClr val="0055B7"/>
    <a:srgbClr val="002C9B"/>
    <a:srgbClr val="5D0C8B"/>
    <a:srgbClr val="E5007E"/>
    <a:srgbClr val="FF4C00"/>
    <a:srgbClr val="82BC08"/>
  </p:clrMru>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89" autoAdjust="0"/>
    <p:restoredTop sz="94660"/>
  </p:normalViewPr>
  <p:slideViewPr>
    <p:cSldViewPr snapToGrid="0" snapToObjects="1">
      <p:cViewPr>
        <p:scale>
          <a:sx n="100" d="100"/>
          <a:sy n="100" d="100"/>
        </p:scale>
        <p:origin x="-78" y="288"/>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99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viewProps" Target="viewProps.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EDFAC8-5991-3145-9793-9A313C8FA165}" type="datetimeFigureOut">
              <a:rPr lang="en-US" smtClean="0"/>
              <a:pPr/>
              <a:t>8/7/2014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773DDA-7232-1E41-9A12-ECB93A71EA0E}" type="slidenum">
              <a:rPr lang="en-US" smtClean="0"/>
              <a:pPr/>
              <a:t>‹#›</a:t>
            </a:fld>
            <a:endParaRPr lang="en-US"/>
          </a:p>
        </p:txBody>
      </p:sp>
    </p:spTree>
    <p:extLst>
      <p:ext uri="{BB962C8B-B14F-4D97-AF65-F5344CB8AC3E}">
        <p14:creationId xmlns="" xmlns:p14="http://schemas.microsoft.com/office/powerpoint/2010/main" val="41248044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latin typeface="Trade Gothic Next LT Pro Lt" charset="0"/>
              </a:rPr>
              <a:t>While the costs of sensors and actuators go down, more and more devices will integrate them into their systems</a:t>
            </a:r>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pPr/>
              <a:t>6</a:t>
            </a:fld>
            <a:endParaRPr lang="en-US"/>
          </a:p>
        </p:txBody>
      </p:sp>
    </p:spTree>
    <p:extLst>
      <p:ext uri="{BB962C8B-B14F-4D97-AF65-F5344CB8AC3E}">
        <p14:creationId xmlns="" xmlns:p14="http://schemas.microsoft.com/office/powerpoint/2010/main" val="2162989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latin typeface="Trade Gothic Next LT Pro Lt" charset="0"/>
              </a:rPr>
              <a:t>While the costs of sensors and actuators go down, more and more devices will integrate them into their systems</a:t>
            </a:r>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pPr/>
              <a:t>8</a:t>
            </a:fld>
            <a:endParaRPr lang="en-US"/>
          </a:p>
        </p:txBody>
      </p:sp>
    </p:spTree>
    <p:extLst>
      <p:ext uri="{BB962C8B-B14F-4D97-AF65-F5344CB8AC3E}">
        <p14:creationId xmlns="" xmlns:p14="http://schemas.microsoft.com/office/powerpoint/2010/main" val="2162989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latin typeface="Trade Gothic Next LT Pro Lt" charset="0"/>
              </a:rPr>
              <a:t>While the costs of sensors and actuators go down, more and more devices will integrate them into their systems</a:t>
            </a:r>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pPr/>
              <a:t>10</a:t>
            </a:fld>
            <a:endParaRPr lang="en-US"/>
          </a:p>
        </p:txBody>
      </p:sp>
    </p:spTree>
    <p:extLst>
      <p:ext uri="{BB962C8B-B14F-4D97-AF65-F5344CB8AC3E}">
        <p14:creationId xmlns="" xmlns:p14="http://schemas.microsoft.com/office/powerpoint/2010/main" val="2162989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pPr/>
              <a:t>17</a:t>
            </a:fld>
            <a:endParaRPr lang="en-US"/>
          </a:p>
        </p:txBody>
      </p:sp>
    </p:spTree>
    <p:extLst>
      <p:ext uri="{BB962C8B-B14F-4D97-AF65-F5344CB8AC3E}">
        <p14:creationId xmlns="" xmlns:p14="http://schemas.microsoft.com/office/powerpoint/2010/main" val="2162989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260163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89236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92054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301198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92777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40223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382689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09956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670387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479430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072677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429586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52914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544618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2324054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10.xml"/><Relationship Id="rId1" Type="http://schemas.openxmlformats.org/officeDocument/2006/relationships/slideLayout" Target="../slideLayouts/slideLayout10.xml"/><Relationship Id="rId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theme" Target="../theme/theme12.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image" Target="../media/image1.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theme" Target="../theme/theme14.xml"/><Relationship Id="rId1" Type="http://schemas.openxmlformats.org/officeDocument/2006/relationships/slideLayout" Target="../slideLayouts/slideLayout14.xml"/><Relationship Id="rId4" Type="http://schemas.openxmlformats.org/officeDocument/2006/relationships/image" Target="../media/image1.pn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theme" Target="../theme/theme15.xml"/><Relationship Id="rId1" Type="http://schemas.openxmlformats.org/officeDocument/2006/relationships/slideLayout" Target="../slideLayouts/slideLayout15.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07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3"/>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 xmlns:p14="http://schemas.microsoft.com/office/powerpoint/2010/main" val="2050965234"/>
      </p:ext>
    </p:extLst>
  </p:cSld>
  <p:clrMap bg1="dk1" tx1="lt1" bg2="dk2" tx2="lt2" accent1="accent1" accent2="accent2" accent3="accent3" accent4="accent4" accent5="accent5" accent6="accent6" hlink="hlink" folHlink="folHlink"/>
  <p:sldLayoutIdLst>
    <p:sldLayoutId id="2147493458"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1" descr="Nico Silverstone.jpg"/>
          <p:cNvPicPr>
            <a:picLocks noChangeAspect="1"/>
          </p:cNvPicPr>
          <p:nvPr userDrawn="1"/>
        </p:nvPicPr>
        <p:blipFill>
          <a:blip r:embed="rId3" cstate="screen">
            <a:extLst>
              <a:ext uri="{28A0092B-C50C-407E-A947-70E740481C1C}">
                <a14:useLocalDpi xmlns="" xmlns:a14="http://schemas.microsoft.com/office/drawing/2010/main"/>
              </a:ext>
            </a:extLst>
          </a:blip>
          <a:srcRect/>
          <a:stretch>
            <a:fillRect/>
          </a:stretch>
        </p:blipFill>
        <p:spPr bwMode="auto">
          <a:xfrm>
            <a:off x="0" y="0"/>
            <a:ext cx="9144000" cy="5143500"/>
          </a:xfrm>
          <a:prstGeom prst="rect">
            <a:avLst/>
          </a:prstGeom>
          <a:noFill/>
          <a:ln w="9525">
            <a:noFill/>
            <a:miter lim="800000"/>
            <a:headEnd/>
            <a:tailEnd/>
          </a:ln>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07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 xmlns:p14="http://schemas.microsoft.com/office/powerpoint/2010/main" val="4010067518"/>
      </p:ext>
    </p:extLst>
  </p:cSld>
  <p:clrMap bg1="dk1" tx1="lt1" bg2="dk2" tx2="lt2" accent1="accent1" accent2="accent2" accent3="accent3" accent4="accent4" accent5="accent5" accent6="accent6" hlink="hlink" folHlink="folHlink"/>
  <p:sldLayoutIdLst>
    <p:sldLayoutId id="2147493468"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Lifestyle2.jpg"/>
          <p:cNvPicPr>
            <a:picLocks noChangeAspect="1"/>
          </p:cNvPicPr>
          <p:nvPr userDrawn="1"/>
        </p:nvPicPr>
        <p:blipFill>
          <a:blip r:embed="rId3">
            <a:extLst>
              <a:ext uri="{28A0092B-C50C-407E-A947-70E740481C1C}">
                <a14:useLocalDpi xmlns="" xmlns:a14="http://schemas.microsoft.com/office/drawing/2010/main"/>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07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 xmlns:p14="http://schemas.microsoft.com/office/powerpoint/2010/main" val="3828802584"/>
      </p:ext>
    </p:extLst>
  </p:cSld>
  <p:clrMap bg1="dk1" tx1="lt1" bg2="dk2" tx2="lt2" accent1="accent1" accent2="accent2" accent3="accent3" accent4="accent4" accent5="accent5" accent6="accent6" hlink="hlink" folHlink="folHlink"/>
  <p:sldLayoutIdLst>
    <p:sldLayoutId id="214749347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2" descr="C:\Users\tdelisio.RIMNET\AppData\Local\Microsoft\Windows\Temporary Internet Files\Content.Outlook\D729LZAP\XPRO_NYC_120711-239_LF_LP.jpg"/>
          <p:cNvPicPr>
            <a:picLocks noChangeAspect="1" noChangeArrowheads="1"/>
          </p:cNvPicPr>
          <p:nvPr userDrawn="1"/>
        </p:nvPicPr>
        <p:blipFill rotWithShape="1">
          <a:blip r:embed="rId3" cstate="print">
            <a:extLst>
              <a:ext uri="{28A0092B-C50C-407E-A947-70E740481C1C}">
                <a14:useLocalDpi xmlns="" xmlns:a14="http://schemas.microsoft.com/office/drawing/2010/main"/>
              </a:ext>
            </a:extLst>
          </a:blip>
          <a:srcRect/>
          <a:stretch/>
        </p:blipFill>
        <p:spPr bwMode="auto">
          <a:xfrm>
            <a:off x="0" y="-1"/>
            <a:ext cx="9144000" cy="5143501"/>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07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 xmlns:p14="http://schemas.microsoft.com/office/powerpoint/2010/main" val="2118938681"/>
      </p:ext>
    </p:extLst>
  </p:cSld>
  <p:clrMap bg1="dk1" tx1="lt1" bg2="dk2" tx2="lt2" accent1="accent1" accent2="accent2" accent3="accent3" accent4="accent4" accent5="accent5" accent6="accent6" hlink="hlink" folHlink="folHlink"/>
  <p:sldLayoutIdLst>
    <p:sldLayoutId id="2147493488"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Lifestyle3.jpg"/>
          <p:cNvPicPr>
            <a:picLocks noChangeAspect="1"/>
          </p:cNvPicPr>
          <p:nvPr userDrawn="1"/>
        </p:nvPicPr>
        <p:blipFill>
          <a:blip r:embed="rId3">
            <a:extLst>
              <a:ext uri="{28A0092B-C50C-407E-A947-70E740481C1C}">
                <a14:useLocalDpi xmlns="" xmlns:a14="http://schemas.microsoft.com/office/drawing/2010/main"/>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07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 xmlns:p14="http://schemas.microsoft.com/office/powerpoint/2010/main" val="1243256026"/>
      </p:ext>
    </p:extLst>
  </p:cSld>
  <p:clrMap bg1="dk1" tx1="lt1" bg2="dk2" tx2="lt2" accent1="accent1" accent2="accent2" accent3="accent3" accent4="accent4" accent5="accent5" accent6="accent6" hlink="hlink" folHlink="folHlink"/>
  <p:sldLayoutIdLst>
    <p:sldLayoutId id="2147493474"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Lifestyle4.jpg"/>
          <p:cNvPicPr>
            <a:picLocks noChangeAspect="1"/>
          </p:cNvPicPr>
          <p:nvPr userDrawn="1"/>
        </p:nvPicPr>
        <p:blipFill>
          <a:blip r:embed="rId3">
            <a:extLst>
              <a:ext uri="{28A0092B-C50C-407E-A947-70E740481C1C}">
                <a14:useLocalDpi xmlns="" xmlns:a14="http://schemas.microsoft.com/office/drawing/2010/main"/>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07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 xmlns:p14="http://schemas.microsoft.com/office/powerpoint/2010/main" val="1309289695"/>
      </p:ext>
    </p:extLst>
  </p:cSld>
  <p:clrMap bg1="dk1" tx1="lt1" bg2="dk2" tx2="lt2" accent1="accent1" accent2="accent2" accent3="accent3" accent4="accent4" accent5="accent5" accent6="accent6" hlink="hlink" folHlink="folHlink"/>
  <p:sldLayoutIdLst>
    <p:sldLayoutId id="2147493476"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Lifestyle5.jpg"/>
          <p:cNvPicPr>
            <a:picLocks noChangeAspect="1"/>
          </p:cNvPicPr>
          <p:nvPr userDrawn="1"/>
        </p:nvPicPr>
        <p:blipFill>
          <a:blip r:embed="rId3">
            <a:extLst>
              <a:ext uri="{28A0092B-C50C-407E-A947-70E740481C1C}">
                <a14:useLocalDpi xmlns="" xmlns:a14="http://schemas.microsoft.com/office/drawing/2010/main"/>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07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 xmlns:p14="http://schemas.microsoft.com/office/powerpoint/2010/main" val="3968948287"/>
      </p:ext>
    </p:extLst>
  </p:cSld>
  <p:clrMap bg1="dk1" tx1="lt1" bg2="dk2" tx2="lt2" accent1="accent1" accent2="accent2" accent3="accent3" accent4="accent4" accent5="accent5" accent6="accent6" hlink="hlink" folHlink="folHlink"/>
  <p:sldLayoutIdLst>
    <p:sldLayoutId id="2147493478"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chemeClr val="tx1"/>
                </a:solidFill>
                <a:latin typeface="Trade Gothic Next LT Pro Lt" charset="0"/>
              </a:rPr>
              <a:pPr algn="r" eaLnBrk="0" hangingPunct="0"/>
              <a:t>‹#›</a:t>
            </a:fld>
            <a:endParaRPr lang="en-US" sz="900" dirty="0">
              <a:solidFill>
                <a:schemeClr val="tx1"/>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chemeClr val="tx1"/>
                </a:solidFill>
                <a:latin typeface="Trade Gothic Next LT Pro Lt" pitchFamily="-84" charset="0"/>
              </a:rPr>
              <a:pPr eaLnBrk="0" hangingPunct="0">
                <a:defRPr/>
              </a:pPr>
              <a:t>07 August 2014</a:t>
            </a:fld>
            <a:endParaRPr lang="en-US" sz="900" dirty="0">
              <a:solidFill>
                <a:schemeClr val="tx1"/>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chemeClr val="tx1"/>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3"/>
          <a:srcRect/>
          <a:stretch>
            <a:fillRect/>
          </a:stretch>
        </p:blipFill>
        <p:spPr bwMode="auto">
          <a:xfrm>
            <a:off x="531813" y="181265"/>
            <a:ext cx="1085850" cy="207962"/>
          </a:xfrm>
          <a:prstGeom prst="rect">
            <a:avLst/>
          </a:prstGeom>
          <a:noFill/>
          <a:ln w="9525">
            <a:noFill/>
            <a:miter lim="800000"/>
            <a:headEnd/>
            <a:tailEnd/>
          </a:ln>
        </p:spPr>
      </p:pic>
      <p:pic>
        <p:nvPicPr>
          <p:cNvPr id="6" name="Picture 2" descr="BlackBerry-Logo.psd"/>
          <p:cNvPicPr>
            <a:picLocks noChangeAspect="1"/>
          </p:cNvPicPr>
          <p:nvPr userDrawn="1"/>
        </p:nvPicPr>
        <p:blipFill>
          <a:blip r:embed="rId4" cstate="screen">
            <a:extLst>
              <a:ext uri="{28A0092B-C50C-407E-A947-70E740481C1C}">
                <a14:useLocalDpi xmlns="" xmlns:a14="http://schemas.microsoft.com/office/drawing/2010/main"/>
              </a:ext>
            </a:extLst>
          </a:blip>
          <a:srcRect/>
          <a:stretch>
            <a:fillRect/>
          </a:stretch>
        </p:blipFill>
        <p:spPr bwMode="auto">
          <a:xfrm>
            <a:off x="533570" y="173445"/>
            <a:ext cx="1068387" cy="214313"/>
          </a:xfrm>
          <a:prstGeom prst="rect">
            <a:avLst/>
          </a:prstGeom>
          <a:noFill/>
          <a:ln w="9525">
            <a:noFill/>
            <a:miter lim="800000"/>
            <a:headEnd/>
            <a:tailEnd/>
          </a:ln>
        </p:spPr>
      </p:pic>
    </p:spTree>
    <p:extLst>
      <p:ext uri="{BB962C8B-B14F-4D97-AF65-F5344CB8AC3E}">
        <p14:creationId xmlns="" xmlns:p14="http://schemas.microsoft.com/office/powerpoint/2010/main" val="367642722"/>
      </p:ext>
    </p:extLst>
  </p:cSld>
  <p:clrMap bg1="lt1" tx1="dk1" bg2="lt2" tx2="dk2" accent1="accent1" accent2="accent2" accent3="accent3" accent4="accent4" accent5="accent5" accent6="accent6" hlink="hlink" folHlink="folHlink"/>
  <p:sldLayoutIdLst>
    <p:sldLayoutId id="214749348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6"/>
          <p:cNvPicPr>
            <a:picLocks noChangeAspect="1"/>
          </p:cNvPicPr>
          <p:nvPr userDrawn="1"/>
        </p:nvPicPr>
        <p:blipFill rotWithShape="1">
          <a:blip r:embed="rId3"/>
          <a:srcRect l="6896" r="3347"/>
          <a:stretch/>
        </p:blipFill>
        <p:spPr bwMode="auto">
          <a:xfrm>
            <a:off x="0" y="1"/>
            <a:ext cx="9144000" cy="5168900"/>
          </a:xfrm>
          <a:prstGeom prst="rect">
            <a:avLst/>
          </a:prstGeom>
          <a:noFill/>
          <a:ln w="9525">
            <a:noFill/>
            <a:miter lim="800000"/>
            <a:headEnd/>
            <a:tailEnd/>
          </a:ln>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07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 xmlns:p14="http://schemas.microsoft.com/office/powerpoint/2010/main" val="3500233434"/>
      </p:ext>
    </p:extLst>
  </p:cSld>
  <p:clrMap bg1="dk1" tx1="lt1" bg2="dk2" tx2="lt2" accent1="accent1" accent2="accent2" accent3="accent3" accent4="accent4" accent5="accent5" accent6="accent6" hlink="hlink" folHlink="folHlink"/>
  <p:sldLayoutIdLst>
    <p:sldLayoutId id="214749346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Server new_2_small.jpg"/>
          <p:cNvPicPr>
            <a:picLocks noChangeAspect="1"/>
          </p:cNvPicPr>
          <p:nvPr userDrawn="1"/>
        </p:nvPicPr>
        <p:blipFill rotWithShape="1">
          <a:blip r:embed="rId3" cstate="screen">
            <a:extLst>
              <a:ext uri="{28A0092B-C50C-407E-A947-70E740481C1C}">
                <a14:useLocalDpi xmlns="" xmlns:a14="http://schemas.microsoft.com/office/drawing/2010/main"/>
              </a:ext>
            </a:extLst>
          </a:blip>
          <a:srcRect/>
          <a:stretch/>
        </p:blipFill>
        <p:spPr>
          <a:xfrm>
            <a:off x="0" y="0"/>
            <a:ext cx="9144000"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07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 xmlns:p14="http://schemas.microsoft.com/office/powerpoint/2010/main" val="2213761293"/>
      </p:ext>
    </p:extLst>
  </p:cSld>
  <p:clrMap bg1="dk1" tx1="lt1" bg2="dk2" tx2="lt2" accent1="accent1" accent2="accent2" accent3="accent3" accent4="accent4" accent5="accent5" accent6="accent6" hlink="hlink" folHlink="folHlink"/>
  <p:sldLayoutIdLst>
    <p:sldLayoutId id="214749346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BB_Blocks_Camera_C_small.jpg"/>
          <p:cNvPicPr>
            <a:picLocks noChangeAspect="1"/>
          </p:cNvPicPr>
          <p:nvPr userDrawn="1"/>
        </p:nvPicPr>
        <p:blipFill>
          <a:blip r:embed="rId3">
            <a:extLst>
              <a:ext uri="{28A0092B-C50C-407E-A947-70E740481C1C}">
                <a14:useLocalDpi xmlns="" xmlns:a14="http://schemas.microsoft.com/office/drawing/2010/main"/>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07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 xmlns:p14="http://schemas.microsoft.com/office/powerpoint/2010/main" val="3641185151"/>
      </p:ext>
    </p:extLst>
  </p:cSld>
  <p:clrMap bg1="dk1" tx1="lt1" bg2="dk2" tx2="lt2" accent1="accent1" accent2="accent2" accent3="accent3" accent4="accent4" accent5="accent5" accent6="accent6" hlink="hlink" folHlink="folHlink"/>
  <p:sldLayoutIdLst>
    <p:sldLayoutId id="2147493464"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Contextual_London1.jpg"/>
          <p:cNvPicPr>
            <a:picLocks noChangeAspect="1"/>
          </p:cNvPicPr>
          <p:nvPr userDrawn="1"/>
        </p:nvPicPr>
        <p:blipFill>
          <a:blip r:embed="rId3">
            <a:extLst>
              <a:ext uri="{28A0092B-C50C-407E-A947-70E740481C1C}">
                <a14:useLocalDpi xmlns="" xmlns:a14="http://schemas.microsoft.com/office/drawing/2010/main"/>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07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 xmlns:p14="http://schemas.microsoft.com/office/powerpoint/2010/main" val="1453757578"/>
      </p:ext>
    </p:extLst>
  </p:cSld>
  <p:clrMap bg1="dk1" tx1="lt1" bg2="dk2" tx2="lt2" accent1="accent1" accent2="accent2" accent3="accent3" accent4="accent4" accent5="accent5" accent6="accent6" hlink="hlink" folHlink="folHlink"/>
  <p:sldLayoutIdLst>
    <p:sldLayoutId id="2147493466"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Contextual_London2.jpg"/>
          <p:cNvPicPr>
            <a:picLocks noChangeAspect="1"/>
          </p:cNvPicPr>
          <p:nvPr userDrawn="1"/>
        </p:nvPicPr>
        <p:blipFill>
          <a:blip r:embed="rId3">
            <a:extLst>
              <a:ext uri="{28A0092B-C50C-407E-A947-70E740481C1C}">
                <a14:useLocalDpi xmlns="" xmlns:a14="http://schemas.microsoft.com/office/drawing/2010/main"/>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07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 xmlns:p14="http://schemas.microsoft.com/office/powerpoint/2010/main" val="3612892179"/>
      </p:ext>
    </p:extLst>
  </p:cSld>
  <p:clrMap bg1="dk1" tx1="lt1" bg2="dk2" tx2="lt2" accent1="accent1" accent2="accent2" accent3="accent3" accent4="accent4" accent5="accent5" accent6="accent6" hlink="hlink" folHlink="folHlink"/>
  <p:sldLayoutIdLst>
    <p:sldLayoutId id="214749347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Contextual_London3.jpg"/>
          <p:cNvPicPr>
            <a:picLocks noChangeAspect="1"/>
          </p:cNvPicPr>
          <p:nvPr userDrawn="1"/>
        </p:nvPicPr>
        <p:blipFill>
          <a:blip r:embed="rId3">
            <a:extLst>
              <a:ext uri="{28A0092B-C50C-407E-A947-70E740481C1C}">
                <a14:useLocalDpi xmlns="" xmlns:a14="http://schemas.microsoft.com/office/drawing/2010/main"/>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07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 xmlns:p14="http://schemas.microsoft.com/office/powerpoint/2010/main" val="670919311"/>
      </p:ext>
    </p:extLst>
  </p:cSld>
  <p:clrMap bg1="dk1" tx1="lt1" bg2="dk2" tx2="lt2" accent1="accent1" accent2="accent2" accent3="accent3" accent4="accent4" accent5="accent5" accent6="accent6" hlink="hlink" folHlink="folHlink"/>
  <p:sldLayoutIdLst>
    <p:sldLayoutId id="214749348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Contextual_London4.jpg"/>
          <p:cNvPicPr>
            <a:picLocks noChangeAspect="1"/>
          </p:cNvPicPr>
          <p:nvPr userDrawn="1"/>
        </p:nvPicPr>
        <p:blipFill>
          <a:blip r:embed="rId3">
            <a:extLst>
              <a:ext uri="{28A0092B-C50C-407E-A947-70E740481C1C}">
                <a14:useLocalDpi xmlns="" xmlns:a14="http://schemas.microsoft.com/office/drawing/2010/main"/>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07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 xmlns:p14="http://schemas.microsoft.com/office/powerpoint/2010/main" val="2658852093"/>
      </p:ext>
    </p:extLst>
  </p:cSld>
  <p:clrMap bg1="dk1" tx1="lt1" bg2="dk2" tx2="lt2" accent1="accent1" accent2="accent2" accent3="accent3" accent4="accent4" accent5="accent5" accent6="accent6" hlink="hlink" folHlink="folHlink"/>
  <p:sldLayoutIdLst>
    <p:sldLayoutId id="2147493484"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rver new_2_small.jpg"/>
          <p:cNvPicPr>
            <a:picLocks noChangeAspect="1"/>
          </p:cNvPicPr>
          <p:nvPr/>
        </p:nvPicPr>
        <p:blipFill rotWithShape="1">
          <a:blip r:embed="rId2" cstate="screen">
            <a:extLst>
              <a:ext uri="{28A0092B-C50C-407E-A947-70E740481C1C}">
                <a14:useLocalDpi xmlns="" xmlns:a14="http://schemas.microsoft.com/office/drawing/2010/main"/>
              </a:ext>
            </a:extLst>
          </a:blip>
          <a:srcRect/>
          <a:stretch/>
        </p:blipFill>
        <p:spPr>
          <a:xfrm>
            <a:off x="0" y="0"/>
            <a:ext cx="9144000" cy="5143500"/>
          </a:xfrm>
          <a:prstGeom prst="rect">
            <a:avLst/>
          </a:prstGeom>
        </p:spPr>
      </p:pic>
      <p:sp>
        <p:nvSpPr>
          <p:cNvPr id="3" name="Title 5"/>
          <p:cNvSpPr txBox="1">
            <a:spLocks/>
          </p:cNvSpPr>
          <p:nvPr/>
        </p:nvSpPr>
        <p:spPr bwMode="auto">
          <a:xfrm>
            <a:off x="531813" y="2040946"/>
            <a:ext cx="3873500" cy="565150"/>
          </a:xfrm>
          <a:prstGeom prst="rect">
            <a:avLst/>
          </a:prstGeom>
          <a:noFill/>
          <a:ln w="9525">
            <a:noFill/>
            <a:miter lim="800000"/>
            <a:headEnd/>
            <a:tailEnd/>
          </a:ln>
        </p:spPr>
        <p:txBody>
          <a:bodyPr anchor="ctr">
            <a:prstTxWarp prst="textNoShape">
              <a:avLst/>
            </a:prstTxWarp>
          </a:bodyPr>
          <a:lstStyle/>
          <a:p>
            <a:pPr>
              <a:lnSpc>
                <a:spcPct val="120000"/>
              </a:lnSpc>
            </a:pPr>
            <a:r>
              <a:rPr lang="en-GB" sz="1400" dirty="0" smtClean="0">
                <a:solidFill>
                  <a:srgbClr val="FFFFFF"/>
                </a:solidFill>
                <a:latin typeface="Trade Gothic Next LT Pro Lt" charset="0"/>
              </a:rPr>
              <a:t>12/08/14</a:t>
            </a:r>
            <a:endParaRPr lang="en-GB" sz="1400" dirty="0">
              <a:solidFill>
                <a:srgbClr val="FFFFFF"/>
              </a:solidFill>
              <a:latin typeface="Trade Gothic Next LT Pro Lt" charset="0"/>
            </a:endParaRPr>
          </a:p>
          <a:p>
            <a:pPr>
              <a:lnSpc>
                <a:spcPct val="120000"/>
              </a:lnSpc>
            </a:pPr>
            <a:r>
              <a:rPr lang="en-GB" sz="1400" dirty="0">
                <a:solidFill>
                  <a:srgbClr val="404040"/>
                </a:solidFill>
                <a:latin typeface="Trade Gothic Next LT Pro Lt" charset="0"/>
              </a:rPr>
              <a:t>BlackBerry Confidential</a:t>
            </a:r>
            <a:endParaRPr lang="en-US" sz="1400" dirty="0">
              <a:solidFill>
                <a:srgbClr val="404040"/>
              </a:solidFill>
              <a:latin typeface="Trade Gothic Next LT Pro Lt" charset="0"/>
            </a:endParaRPr>
          </a:p>
        </p:txBody>
      </p:sp>
      <p:pic>
        <p:nvPicPr>
          <p:cNvPr id="4" name="Picture 2"/>
          <p:cNvPicPr>
            <a:picLocks noChangeAspect="1"/>
          </p:cNvPicPr>
          <p:nvPr/>
        </p:nvPicPr>
        <p:blipFill>
          <a:blip r:embed="rId3" cstate="screen">
            <a:extLst>
              <a:ext uri="{28A0092B-C50C-407E-A947-70E740481C1C}">
                <a14:useLocalDpi xmlns="" xmlns:a14="http://schemas.microsoft.com/office/drawing/2010/main"/>
              </a:ext>
            </a:extLst>
          </a:blip>
          <a:srcRect/>
          <a:stretch>
            <a:fillRect/>
          </a:stretch>
        </p:blipFill>
        <p:spPr bwMode="auto">
          <a:xfrm>
            <a:off x="637522" y="2972809"/>
            <a:ext cx="1320800" cy="230187"/>
          </a:xfrm>
          <a:prstGeom prst="rect">
            <a:avLst/>
          </a:prstGeom>
          <a:noFill/>
          <a:ln w="9525">
            <a:noFill/>
            <a:miter lim="800000"/>
            <a:headEnd/>
            <a:tailEnd/>
          </a:ln>
        </p:spPr>
      </p:pic>
      <p:sp>
        <p:nvSpPr>
          <p:cNvPr id="5" name="TextBox 1"/>
          <p:cNvSpPr txBox="1">
            <a:spLocks noChangeArrowheads="1"/>
          </p:cNvSpPr>
          <p:nvPr/>
        </p:nvSpPr>
        <p:spPr bwMode="auto">
          <a:xfrm>
            <a:off x="531813" y="737609"/>
            <a:ext cx="5199062" cy="535531"/>
          </a:xfrm>
          <a:prstGeom prst="rect">
            <a:avLst/>
          </a:prstGeom>
          <a:noFill/>
          <a:ln w="9525">
            <a:noFill/>
            <a:miter lim="800000"/>
            <a:headEnd/>
            <a:tailEnd/>
          </a:ln>
        </p:spPr>
        <p:txBody>
          <a:bodyPr>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INTERNET OF </a:t>
            </a:r>
            <a:r>
              <a:rPr lang="en-US" sz="3200" spc="-150" dirty="0" smtClean="0">
                <a:solidFill>
                  <a:srgbClr val="009EE2"/>
                </a:solidFill>
                <a:latin typeface="Arial Black" charset="0"/>
                <a:ea typeface="Arial Black" charset="0"/>
                <a:cs typeface="Arial Black" charset="0"/>
              </a:rPr>
              <a:t>THINGS</a:t>
            </a:r>
            <a:endParaRPr lang="en-US" sz="3200" spc="-150" dirty="0">
              <a:solidFill>
                <a:srgbClr val="009EE2"/>
              </a:solidFill>
              <a:latin typeface="Arial Black" charset="0"/>
              <a:ea typeface="Arial Black" charset="0"/>
              <a:cs typeface="Arial Black" charset="0"/>
            </a:endParaRPr>
          </a:p>
        </p:txBody>
      </p:sp>
    </p:spTree>
    <p:extLst>
      <p:ext uri="{BB962C8B-B14F-4D97-AF65-F5344CB8AC3E}">
        <p14:creationId xmlns="" xmlns:p14="http://schemas.microsoft.com/office/powerpoint/2010/main" val="6322827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txBox="1">
            <a:spLocks/>
          </p:cNvSpPr>
          <p:nvPr/>
        </p:nvSpPr>
        <p:spPr bwMode="auto">
          <a:xfrm>
            <a:off x="487020" y="804553"/>
            <a:ext cx="3039760" cy="939915"/>
          </a:xfrm>
          <a:prstGeom prst="rect">
            <a:avLst/>
          </a:prstGeom>
          <a:noFill/>
          <a:ln w="9525">
            <a:noFill/>
            <a:miter lim="800000"/>
            <a:headEnd/>
            <a:tailEnd/>
          </a:ln>
        </p:spPr>
        <p:txBody>
          <a:bodyPr anchor="ctr">
            <a:prstTxWarp prst="textNoShape">
              <a:avLst/>
            </a:prstTxWarp>
          </a:bodyPr>
          <a:lstStyle/>
          <a:p>
            <a:pPr>
              <a:lnSpc>
                <a:spcPct val="90000"/>
              </a:lnSpc>
            </a:pPr>
            <a:r>
              <a:rPr lang="en-US" sz="3600" spc="-150" dirty="0">
                <a:solidFill>
                  <a:schemeClr val="bg1"/>
                </a:solidFill>
                <a:latin typeface="Arial Black" charset="0"/>
                <a:ea typeface="Arial Black" charset="0"/>
                <a:cs typeface="Arial Black" charset="0"/>
              </a:rPr>
              <a:t>TITLE</a:t>
            </a:r>
          </a:p>
          <a:p>
            <a:pPr>
              <a:lnSpc>
                <a:spcPct val="90000"/>
              </a:lnSpc>
            </a:pPr>
            <a:r>
              <a:rPr lang="en-US" sz="3600" spc="-150" dirty="0" smtClean="0">
                <a:solidFill>
                  <a:schemeClr val="bg1"/>
                </a:solidFill>
                <a:latin typeface="Arial Black" charset="0"/>
                <a:ea typeface="Arial Black" charset="0"/>
                <a:cs typeface="Arial Black" charset="0"/>
              </a:rPr>
              <a:t>HERE</a:t>
            </a:r>
            <a:endParaRPr lang="en-US" sz="3600" spc="-150" dirty="0">
              <a:solidFill>
                <a:schemeClr val="bg1"/>
              </a:solidFill>
              <a:latin typeface="Arial Black" charset="0"/>
              <a:ea typeface="Arial Black" charset="0"/>
              <a:cs typeface="Arial Black" charset="0"/>
            </a:endParaRPr>
          </a:p>
        </p:txBody>
      </p:sp>
      <p:sp>
        <p:nvSpPr>
          <p:cNvPr id="7" name="TextBox 6"/>
          <p:cNvSpPr txBox="1">
            <a:spLocks noChangeArrowheads="1"/>
          </p:cNvSpPr>
          <p:nvPr/>
        </p:nvSpPr>
        <p:spPr bwMode="auto">
          <a:xfrm>
            <a:off x="441878" y="695926"/>
            <a:ext cx="6177997"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latin typeface="Arial Black" charset="0"/>
                <a:ea typeface="Arial Black" charset="0"/>
                <a:cs typeface="Arial Black" charset="0"/>
              </a:rPr>
              <a:t>PROJECT </a:t>
            </a:r>
            <a:r>
              <a:rPr lang="en-GB" sz="3200" spc="-150" dirty="0" smtClean="0">
                <a:solidFill>
                  <a:srgbClr val="0055B7"/>
                </a:solidFill>
                <a:latin typeface="Arial Black" charset="0"/>
                <a:ea typeface="Arial Black" charset="0"/>
                <a:cs typeface="Arial Black" charset="0"/>
              </a:rPr>
              <a:t>ION</a:t>
            </a:r>
            <a:endParaRPr lang="en-GB" sz="3200" spc="-150" dirty="0">
              <a:solidFill>
                <a:srgbClr val="0055B7"/>
              </a:solidFill>
              <a:latin typeface="Arial Black" charset="0"/>
              <a:ea typeface="Arial Black" charset="0"/>
              <a:cs typeface="Arial Black" charset="0"/>
            </a:endParaRPr>
          </a:p>
        </p:txBody>
      </p:sp>
      <p:sp>
        <p:nvSpPr>
          <p:cNvPr id="8" name="Content Placeholder 2"/>
          <p:cNvSpPr txBox="1">
            <a:spLocks/>
          </p:cNvSpPr>
          <p:nvPr/>
        </p:nvSpPr>
        <p:spPr bwMode="auto">
          <a:xfrm>
            <a:off x="487667" y="1173880"/>
            <a:ext cx="7995321" cy="3704825"/>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GB" sz="1200" smtClean="0">
                <a:latin typeface="Trade Gothic Next LT Pro Lt" charset="0"/>
              </a:rPr>
              <a:t>asd</a:t>
            </a:r>
            <a:endParaRPr lang="en-GB" sz="1200" dirty="0">
              <a:latin typeface="Trade Gothic Next LT Pro Lt" charset="0"/>
            </a:endParaRPr>
          </a:p>
        </p:txBody>
      </p:sp>
    </p:spTree>
    <p:extLst>
      <p:ext uri="{BB962C8B-B14F-4D97-AF65-F5344CB8AC3E}">
        <p14:creationId xmlns="" xmlns:p14="http://schemas.microsoft.com/office/powerpoint/2010/main" val="7105015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29481" y="1098610"/>
            <a:ext cx="4214519" cy="2193983"/>
          </a:xfrm>
          <a:prstGeom prst="rect">
            <a:avLst/>
          </a:pr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Content Placeholder 2"/>
          <p:cNvSpPr txBox="1">
            <a:spLocks/>
          </p:cNvSpPr>
          <p:nvPr/>
        </p:nvSpPr>
        <p:spPr bwMode="auto">
          <a:xfrm>
            <a:off x="5159074" y="2187766"/>
            <a:ext cx="3590925" cy="1104827"/>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endParaRPr lang="en-GB" sz="1200" dirty="0">
              <a:latin typeface="Trade Gothic Next LT Pro Lt" charset="0"/>
            </a:endParaRPr>
          </a:p>
        </p:txBody>
      </p:sp>
      <p:sp>
        <p:nvSpPr>
          <p:cNvPr id="4" name="Title 5"/>
          <p:cNvSpPr txBox="1">
            <a:spLocks/>
          </p:cNvSpPr>
          <p:nvPr/>
        </p:nvSpPr>
        <p:spPr bwMode="auto">
          <a:xfrm>
            <a:off x="5164834" y="1240757"/>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a:solidFill>
                  <a:srgbClr val="FFFFFF"/>
                </a:solidFill>
                <a:latin typeface="Arial Black"/>
                <a:cs typeface="Arial Black"/>
              </a:rPr>
              <a:t>TITLE</a:t>
            </a:r>
            <a:r>
              <a:rPr lang="en-US" sz="3200" spc="-150" dirty="0">
                <a:solidFill>
                  <a:schemeClr val="accent3">
                    <a:lumMod val="75000"/>
                  </a:schemeClr>
                </a:solidFill>
                <a:latin typeface="Arial Black"/>
                <a:cs typeface="Arial Black"/>
              </a:rPr>
              <a:t> </a:t>
            </a:r>
            <a:r>
              <a:rPr lang="en-US" sz="3200" spc="-150" dirty="0" smtClean="0">
                <a:solidFill>
                  <a:srgbClr val="E5007E"/>
                </a:solidFill>
                <a:latin typeface="Arial Black"/>
                <a:cs typeface="Arial Black"/>
              </a:rPr>
              <a:t>HERE</a:t>
            </a:r>
            <a:endParaRPr lang="en-US" sz="3200" spc="-150" dirty="0">
              <a:solidFill>
                <a:srgbClr val="E5007E"/>
              </a:solidFill>
              <a:latin typeface="Arial Black"/>
              <a:cs typeface="Arial Black"/>
            </a:endParaRPr>
          </a:p>
        </p:txBody>
      </p:sp>
    </p:spTree>
    <p:extLst>
      <p:ext uri="{BB962C8B-B14F-4D97-AF65-F5344CB8AC3E}">
        <p14:creationId xmlns="" xmlns:p14="http://schemas.microsoft.com/office/powerpoint/2010/main" val="3527068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bwMode="auto">
          <a:xfrm>
            <a:off x="460477" y="451419"/>
            <a:ext cx="8383249" cy="4292307"/>
          </a:xfrm>
          <a:prstGeom prst="rect">
            <a:avLst/>
          </a:prstGeom>
          <a:noFill/>
          <a:ln w="9525">
            <a:noFill/>
            <a:miter lim="800000"/>
            <a:headEnd/>
            <a:tailEnd/>
          </a:ln>
        </p:spPr>
        <p:txBody>
          <a:bodyPr anchor="ctr">
            <a:prstTxWarp prst="textNoShape">
              <a:avLst/>
            </a:prstTxWarp>
          </a:bodyPr>
          <a:lstStyle/>
          <a:p>
            <a:pPr>
              <a:lnSpc>
                <a:spcPct val="85000"/>
              </a:lnSpc>
              <a:spcAft>
                <a:spcPts val="4800"/>
              </a:spcAft>
            </a:pPr>
            <a:r>
              <a:rPr lang="en-US" sz="4400" spc="-150" dirty="0">
                <a:latin typeface="Arial Black" charset="0"/>
                <a:ea typeface="Arial Black" charset="0"/>
                <a:cs typeface="Arial Black" charset="0"/>
              </a:rPr>
              <a:t>LOREM IPSUM DOLOR SIT</a:t>
            </a:r>
            <a:r>
              <a:rPr lang="en-US" sz="4400" spc="-150" dirty="0" smtClean="0">
                <a:latin typeface="Arial Black" charset="0"/>
                <a:ea typeface="Arial Black" charset="0"/>
                <a:cs typeface="Arial Black" charset="0"/>
              </a:rPr>
              <a:t> </a:t>
            </a:r>
            <a:br>
              <a:rPr lang="en-US" sz="4400" spc="-150" dirty="0" smtClean="0">
                <a:latin typeface="Arial Black" charset="0"/>
                <a:ea typeface="Arial Black" charset="0"/>
                <a:cs typeface="Arial Black" charset="0"/>
              </a:rPr>
            </a:br>
            <a:r>
              <a:rPr lang="en-US" sz="4400" spc="-150" dirty="0" smtClean="0">
                <a:latin typeface="Arial Black" charset="0"/>
                <a:ea typeface="Arial Black" charset="0"/>
                <a:cs typeface="Arial Black" charset="0"/>
              </a:rPr>
              <a:t>AMET</a:t>
            </a:r>
            <a:r>
              <a:rPr lang="en-US" sz="4400" spc="-150" dirty="0">
                <a:latin typeface="Arial Black" charset="0"/>
                <a:ea typeface="Arial Black" charset="0"/>
                <a:cs typeface="Arial Black" charset="0"/>
              </a:rPr>
              <a:t>, </a:t>
            </a:r>
            <a:r>
              <a:rPr lang="en-US" sz="4400" spc="-150" dirty="0" smtClean="0">
                <a:latin typeface="Arial Black" charset="0"/>
                <a:ea typeface="Arial Black" charset="0"/>
                <a:cs typeface="Arial Black" charset="0"/>
              </a:rPr>
              <a:t>CONSECUR ADIPIS</a:t>
            </a:r>
            <a:br>
              <a:rPr lang="en-US" sz="4400" spc="-150" dirty="0" smtClean="0">
                <a:latin typeface="Arial Black" charset="0"/>
                <a:ea typeface="Arial Black" charset="0"/>
                <a:cs typeface="Arial Black" charset="0"/>
              </a:rPr>
            </a:br>
            <a:r>
              <a:rPr lang="en-US" sz="4400" spc="-150" dirty="0" smtClean="0">
                <a:latin typeface="Arial Black" charset="0"/>
                <a:ea typeface="Arial Black" charset="0"/>
                <a:cs typeface="Arial Black" charset="0"/>
              </a:rPr>
              <a:t>CING </a:t>
            </a:r>
            <a:r>
              <a:rPr lang="en-US" sz="4400" spc="-150" dirty="0">
                <a:latin typeface="Arial Black" charset="0"/>
                <a:ea typeface="Arial Black" charset="0"/>
                <a:cs typeface="Arial Black" charset="0"/>
              </a:rPr>
              <a:t>ELIT. DONEC</a:t>
            </a:r>
            <a:r>
              <a:rPr lang="en-US" sz="4400" spc="-150" dirty="0" smtClean="0">
                <a:latin typeface="Arial Black" charset="0"/>
                <a:ea typeface="Arial Black" charset="0"/>
                <a:cs typeface="Arial Black" charset="0"/>
              </a:rPr>
              <a:t> IPSUM </a:t>
            </a:r>
            <a:br>
              <a:rPr lang="en-US" sz="4400" spc="-150" dirty="0" smtClean="0">
                <a:latin typeface="Arial Black" charset="0"/>
                <a:ea typeface="Arial Black" charset="0"/>
                <a:cs typeface="Arial Black" charset="0"/>
              </a:rPr>
            </a:br>
            <a:r>
              <a:rPr lang="en-US" sz="4400" spc="-150" dirty="0" smtClean="0">
                <a:solidFill>
                  <a:srgbClr val="009EE2"/>
                </a:solidFill>
                <a:latin typeface="Arial Black" charset="0"/>
                <a:ea typeface="Arial Black" charset="0"/>
                <a:cs typeface="Arial Black" charset="0"/>
              </a:rPr>
              <a:t>ULTRICES</a:t>
            </a:r>
            <a:r>
              <a:rPr lang="en-US" sz="4400" spc="-150" dirty="0" smtClean="0">
                <a:latin typeface="Arial Black" charset="0"/>
                <a:ea typeface="Arial Black" charset="0"/>
                <a:cs typeface="Arial Black" charset="0"/>
              </a:rPr>
              <a:t> </a:t>
            </a:r>
            <a:r>
              <a:rPr lang="en-US" sz="4400" spc="-150" dirty="0">
                <a:latin typeface="Arial Black" charset="0"/>
                <a:ea typeface="Arial Black" charset="0"/>
                <a:cs typeface="Arial Black" charset="0"/>
              </a:rPr>
              <a:t>EGET </a:t>
            </a:r>
            <a:r>
              <a:rPr lang="en-US" sz="4400" spc="-150" dirty="0" smtClean="0">
                <a:latin typeface="Arial Black" charset="0"/>
                <a:ea typeface="Arial Black" charset="0"/>
                <a:cs typeface="Arial Black" charset="0"/>
              </a:rPr>
              <a:t>FERMENT</a:t>
            </a:r>
            <a:br>
              <a:rPr lang="en-US" sz="4400" spc="-150" dirty="0" smtClean="0">
                <a:latin typeface="Arial Black" charset="0"/>
                <a:ea typeface="Arial Black" charset="0"/>
                <a:cs typeface="Arial Black" charset="0"/>
              </a:rPr>
            </a:br>
            <a:r>
              <a:rPr lang="en-US" sz="4400" spc="-150" dirty="0" smtClean="0">
                <a:latin typeface="Arial Black" charset="0"/>
                <a:ea typeface="Arial Black" charset="0"/>
                <a:cs typeface="Arial Black" charset="0"/>
              </a:rPr>
              <a:t>UMVITAE</a:t>
            </a:r>
            <a:r>
              <a:rPr lang="en-US" sz="4400" spc="-150" dirty="0">
                <a:latin typeface="Arial Black" charset="0"/>
                <a:ea typeface="Arial Black" charset="0"/>
                <a:cs typeface="Arial Black" charset="0"/>
              </a:rPr>
              <a:t>, GRAVIDA </a:t>
            </a:r>
            <a:r>
              <a:rPr lang="en-US" sz="4400" spc="-150" dirty="0" smtClean="0">
                <a:latin typeface="Arial Black" charset="0"/>
                <a:ea typeface="Arial Black" charset="0"/>
                <a:cs typeface="Arial Black" charset="0"/>
              </a:rPr>
              <a:t>NEC</a:t>
            </a:r>
            <a:r>
              <a:rPr lang="en-GB" sz="4400" spc="-150" dirty="0" smtClean="0">
                <a:latin typeface="Arial Black" charset="0"/>
                <a:ea typeface="Arial Black" charset="0"/>
                <a:cs typeface="Arial Black" charset="0"/>
              </a:rPr>
              <a:t/>
            </a:r>
            <a:br>
              <a:rPr lang="en-GB" sz="4400" spc="-150" dirty="0" smtClean="0">
                <a:latin typeface="Arial Black" charset="0"/>
                <a:ea typeface="Arial Black" charset="0"/>
                <a:cs typeface="Arial Black" charset="0"/>
              </a:rPr>
            </a:br>
            <a:r>
              <a:rPr lang="en-GB" sz="4400" spc="-150" dirty="0" smtClean="0">
                <a:latin typeface="Arial Black" charset="0"/>
                <a:ea typeface="Arial Black" charset="0"/>
                <a:cs typeface="Arial Black" charset="0"/>
              </a:rPr>
              <a:t>CINP EMIT UNIC APIDU.</a:t>
            </a:r>
            <a:endParaRPr lang="en-US" sz="4400" spc="-150" dirty="0" smtClean="0">
              <a:latin typeface="Arial Black" charset="0"/>
              <a:ea typeface="Arial Black" charset="0"/>
              <a:cs typeface="Arial Black" charset="0"/>
            </a:endParaRPr>
          </a:p>
        </p:txBody>
      </p:sp>
    </p:spTree>
    <p:extLst>
      <p:ext uri="{BB962C8B-B14F-4D97-AF65-F5344CB8AC3E}">
        <p14:creationId xmlns="" xmlns:p14="http://schemas.microsoft.com/office/powerpoint/2010/main" val="30645464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60856"/>
            <a:ext cx="4551363" cy="2539470"/>
          </a:xfrm>
          <a:prstGeom prst="rect">
            <a:avLst/>
          </a:prstGeom>
          <a:solidFill>
            <a:schemeClr val="bg1">
              <a:alpha val="5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Content Placeholder 2"/>
          <p:cNvSpPr txBox="1">
            <a:spLocks/>
          </p:cNvSpPr>
          <p:nvPr/>
        </p:nvSpPr>
        <p:spPr bwMode="auto">
          <a:xfrm>
            <a:off x="510617" y="2471963"/>
            <a:ext cx="3590925" cy="1335881"/>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endParaRPr lang="en-GB" sz="1200" dirty="0">
              <a:latin typeface="Trade Gothic Next LT Pro Lt" charset="0"/>
            </a:endParaRPr>
          </a:p>
        </p:txBody>
      </p:sp>
      <p:sp>
        <p:nvSpPr>
          <p:cNvPr id="4" name="Title 5"/>
          <p:cNvSpPr txBox="1">
            <a:spLocks/>
          </p:cNvSpPr>
          <p:nvPr/>
        </p:nvSpPr>
        <p:spPr bwMode="auto">
          <a:xfrm>
            <a:off x="497563" y="1425956"/>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a:latin typeface="Arial Black"/>
                <a:cs typeface="Arial Black"/>
              </a:rPr>
              <a:t>TITLE</a:t>
            </a:r>
            <a:r>
              <a:rPr lang="en-US" sz="3200" spc="-150" dirty="0">
                <a:solidFill>
                  <a:schemeClr val="accent5">
                    <a:lumMod val="75000"/>
                  </a:schemeClr>
                </a:solidFill>
                <a:latin typeface="Arial Black"/>
                <a:cs typeface="Arial Black"/>
              </a:rPr>
              <a:t> </a:t>
            </a:r>
            <a:r>
              <a:rPr lang="en-US" sz="3200" spc="-150" dirty="0" smtClean="0">
                <a:solidFill>
                  <a:srgbClr val="0055B7"/>
                </a:solidFill>
                <a:latin typeface="Arial Black"/>
                <a:cs typeface="Arial Black"/>
              </a:rPr>
              <a:t>HERE</a:t>
            </a:r>
            <a:endParaRPr lang="en-US" sz="3200" spc="-150" dirty="0">
              <a:solidFill>
                <a:srgbClr val="0055B7"/>
              </a:solidFill>
              <a:latin typeface="Arial Black"/>
              <a:cs typeface="Arial Black"/>
            </a:endParaRPr>
          </a:p>
        </p:txBody>
      </p:sp>
    </p:spTree>
    <p:extLst>
      <p:ext uri="{BB962C8B-B14F-4D97-AF65-F5344CB8AC3E}">
        <p14:creationId xmlns="" xmlns:p14="http://schemas.microsoft.com/office/powerpoint/2010/main" val="9922790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29481" y="1817819"/>
            <a:ext cx="4214519" cy="2193983"/>
          </a:xfrm>
          <a:prstGeom prst="rect">
            <a:avLst/>
          </a:pr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Content Placeholder 2"/>
          <p:cNvSpPr txBox="1">
            <a:spLocks/>
          </p:cNvSpPr>
          <p:nvPr/>
        </p:nvSpPr>
        <p:spPr bwMode="auto">
          <a:xfrm>
            <a:off x="5159074" y="2906975"/>
            <a:ext cx="3590925" cy="1104827"/>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endParaRPr lang="en-GB" sz="1200" dirty="0">
              <a:latin typeface="Trade Gothic Next LT Pro Lt" charset="0"/>
            </a:endParaRPr>
          </a:p>
        </p:txBody>
      </p:sp>
      <p:sp>
        <p:nvSpPr>
          <p:cNvPr id="7" name="Title 5"/>
          <p:cNvSpPr txBox="1">
            <a:spLocks/>
          </p:cNvSpPr>
          <p:nvPr/>
        </p:nvSpPr>
        <p:spPr bwMode="auto">
          <a:xfrm>
            <a:off x="5164834" y="1959966"/>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a:solidFill>
                  <a:srgbClr val="FFFFFF"/>
                </a:solidFill>
                <a:latin typeface="Arial Black"/>
                <a:cs typeface="Arial Black"/>
              </a:rPr>
              <a:t>TITLE</a:t>
            </a:r>
            <a:r>
              <a:rPr lang="en-US" sz="3200" spc="-150" dirty="0">
                <a:solidFill>
                  <a:schemeClr val="accent3">
                    <a:lumMod val="75000"/>
                  </a:schemeClr>
                </a:solidFill>
                <a:latin typeface="Arial Black"/>
                <a:cs typeface="Arial Black"/>
              </a:rPr>
              <a:t> </a:t>
            </a:r>
            <a:r>
              <a:rPr lang="en-US" sz="3200" spc="-150" dirty="0" smtClean="0">
                <a:solidFill>
                  <a:srgbClr val="00A19A"/>
                </a:solidFill>
                <a:latin typeface="Arial Black"/>
                <a:cs typeface="Arial Black"/>
              </a:rPr>
              <a:t>HERE</a:t>
            </a:r>
            <a:endParaRPr lang="en-US" sz="3200" spc="-150" dirty="0">
              <a:solidFill>
                <a:srgbClr val="00A19A"/>
              </a:solidFill>
              <a:latin typeface="Arial Black"/>
              <a:cs typeface="Arial Black"/>
            </a:endParaRPr>
          </a:p>
        </p:txBody>
      </p:sp>
    </p:spTree>
    <p:extLst>
      <p:ext uri="{BB962C8B-B14F-4D97-AF65-F5344CB8AC3E}">
        <p14:creationId xmlns="" xmlns:p14="http://schemas.microsoft.com/office/powerpoint/2010/main" val="12525842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29481" y="1098610"/>
            <a:ext cx="4214519" cy="2193983"/>
          </a:xfrm>
          <a:prstGeom prst="rect">
            <a:avLst/>
          </a:pr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Content Placeholder 2"/>
          <p:cNvSpPr txBox="1">
            <a:spLocks/>
          </p:cNvSpPr>
          <p:nvPr/>
        </p:nvSpPr>
        <p:spPr bwMode="auto">
          <a:xfrm>
            <a:off x="5159074" y="2187766"/>
            <a:ext cx="3590925" cy="1104827"/>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endParaRPr lang="en-GB" sz="1200" dirty="0">
              <a:latin typeface="Trade Gothic Next LT Pro Lt" charset="0"/>
            </a:endParaRPr>
          </a:p>
        </p:txBody>
      </p:sp>
      <p:sp>
        <p:nvSpPr>
          <p:cNvPr id="7" name="Title 5"/>
          <p:cNvSpPr txBox="1">
            <a:spLocks/>
          </p:cNvSpPr>
          <p:nvPr/>
        </p:nvSpPr>
        <p:spPr bwMode="auto">
          <a:xfrm>
            <a:off x="5164834" y="1240757"/>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a:solidFill>
                  <a:srgbClr val="FFFFFF"/>
                </a:solidFill>
                <a:latin typeface="Arial Black"/>
                <a:cs typeface="Arial Black"/>
              </a:rPr>
              <a:t>TITLE</a:t>
            </a:r>
            <a:r>
              <a:rPr lang="en-US" sz="3200" spc="-150" dirty="0">
                <a:solidFill>
                  <a:schemeClr val="accent3">
                    <a:lumMod val="75000"/>
                  </a:schemeClr>
                </a:solidFill>
                <a:latin typeface="Arial Black"/>
                <a:cs typeface="Arial Black"/>
              </a:rPr>
              <a:t> </a:t>
            </a:r>
            <a:r>
              <a:rPr lang="en-US" sz="3200" spc="-150" dirty="0" smtClean="0">
                <a:solidFill>
                  <a:srgbClr val="00A19A"/>
                </a:solidFill>
                <a:latin typeface="Arial Black"/>
                <a:cs typeface="Arial Black"/>
              </a:rPr>
              <a:t>HERE</a:t>
            </a:r>
            <a:endParaRPr lang="en-US" sz="3200" spc="-150" dirty="0">
              <a:solidFill>
                <a:srgbClr val="00A19A"/>
              </a:solidFill>
              <a:latin typeface="Arial Black"/>
              <a:cs typeface="Arial Black"/>
            </a:endParaRPr>
          </a:p>
        </p:txBody>
      </p:sp>
    </p:spTree>
    <p:extLst>
      <p:ext uri="{BB962C8B-B14F-4D97-AF65-F5344CB8AC3E}">
        <p14:creationId xmlns="" xmlns:p14="http://schemas.microsoft.com/office/powerpoint/2010/main" val="28938002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14.01.14_CEDAR_0200EDITED_.jpg"/>
          <p:cNvPicPr>
            <a:picLocks noChangeAspect="1"/>
          </p:cNvPicPr>
          <p:nvPr/>
        </p:nvPicPr>
        <p:blipFill>
          <a:blip r:embed="rId2" cstate="screen">
            <a:extLst>
              <a:ext uri="{28A0092B-C50C-407E-A947-70E740481C1C}">
                <a14:useLocalDpi xmlns="" xmlns:a14="http://schemas.microsoft.com/office/drawing/2010/main"/>
              </a:ext>
            </a:extLst>
          </a:blip>
          <a:srcRect/>
          <a:stretch>
            <a:fillRect/>
          </a:stretch>
        </p:blipFill>
        <p:spPr bwMode="auto">
          <a:xfrm>
            <a:off x="4029075" y="533269"/>
            <a:ext cx="4672013" cy="4603750"/>
          </a:xfrm>
          <a:prstGeom prst="rect">
            <a:avLst/>
          </a:prstGeom>
          <a:noFill/>
          <a:ln w="9525">
            <a:noFill/>
            <a:miter lim="800000"/>
            <a:headEnd/>
            <a:tailEnd/>
          </a:ln>
        </p:spPr>
      </p:pic>
      <p:sp>
        <p:nvSpPr>
          <p:cNvPr id="5" name="TextBox 4"/>
          <p:cNvSpPr txBox="1">
            <a:spLocks noChangeArrowheads="1"/>
          </p:cNvSpPr>
          <p:nvPr/>
        </p:nvSpPr>
        <p:spPr bwMode="auto">
          <a:xfrm>
            <a:off x="441879" y="695926"/>
            <a:ext cx="5199062" cy="543739"/>
          </a:xfrm>
          <a:prstGeom prst="rect">
            <a:avLst/>
          </a:prstGeom>
          <a:noFill/>
          <a:ln w="9525">
            <a:noFill/>
            <a:miter lim="800000"/>
            <a:headEnd/>
            <a:tailEnd/>
          </a:ln>
        </p:spPr>
        <p:txBody>
          <a:bodyPr>
            <a:prstTxWarp prst="textNoShape">
              <a:avLst/>
            </a:prstTxWarp>
            <a:spAutoFit/>
          </a:bodyPr>
          <a:lstStyle/>
          <a:p>
            <a:pPr>
              <a:lnSpc>
                <a:spcPct val="90000"/>
              </a:lnSpc>
            </a:pPr>
            <a:r>
              <a:rPr lang="en-GB" sz="3200" spc="-150" dirty="0" smtClean="0">
                <a:latin typeface="Arial Black" charset="0"/>
                <a:ea typeface="Arial Black" charset="0"/>
                <a:cs typeface="Arial Black" charset="0"/>
              </a:rPr>
              <a:t>TITLE</a:t>
            </a:r>
            <a:r>
              <a:rPr lang="en-GB" sz="3200" spc="-150" dirty="0" smtClean="0">
                <a:solidFill>
                  <a:srgbClr val="009EE2"/>
                </a:solidFill>
                <a:latin typeface="Arial Black" charset="0"/>
                <a:ea typeface="Arial Black" charset="0"/>
                <a:cs typeface="Arial Black" charset="0"/>
              </a:rPr>
              <a:t> HERE </a:t>
            </a:r>
            <a:endParaRPr lang="en-GB" sz="3200" spc="-150" dirty="0">
              <a:solidFill>
                <a:srgbClr val="FFFFFF"/>
              </a:solidFill>
              <a:latin typeface="Arial Black" charset="0"/>
              <a:ea typeface="Arial Black" charset="0"/>
              <a:cs typeface="Arial Black" charset="0"/>
            </a:endParaRPr>
          </a:p>
        </p:txBody>
      </p:sp>
      <p:sp>
        <p:nvSpPr>
          <p:cNvPr id="6" name="Content Placeholder 2"/>
          <p:cNvSpPr txBox="1">
            <a:spLocks/>
          </p:cNvSpPr>
          <p:nvPr/>
        </p:nvSpPr>
        <p:spPr bwMode="auto">
          <a:xfrm>
            <a:off x="487667" y="1301515"/>
            <a:ext cx="3590925" cy="2671763"/>
          </a:xfrm>
          <a:prstGeom prst="rect">
            <a:avLst/>
          </a:prstGeom>
          <a:noFill/>
          <a:ln w="9525">
            <a:noFill/>
            <a:miter lim="800000"/>
            <a:headEnd/>
            <a:tailEnd/>
          </a:ln>
        </p:spPr>
        <p:txBody>
          <a:bodyPr>
            <a:prstTxWarp prst="textNoShape">
              <a:avLst/>
            </a:prstTxWarp>
          </a:bodyPr>
          <a:lstStyle/>
          <a:p>
            <a:pPr>
              <a:lnSpc>
                <a:spcPct val="120000"/>
              </a:lnSpc>
              <a:spcAft>
                <a:spcPts val="12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p>
        </p:txBody>
      </p:sp>
    </p:spTree>
    <p:extLst>
      <p:ext uri="{BB962C8B-B14F-4D97-AF65-F5344CB8AC3E}">
        <p14:creationId xmlns="" xmlns:p14="http://schemas.microsoft.com/office/powerpoint/2010/main" val="32311241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65150"/>
            <a:ext cx="7948613" cy="1919288"/>
          </a:xfrm>
          <a:prstGeom prst="rect">
            <a:avLst/>
          </a:prstGeom>
          <a:solidFill>
            <a:srgbClr val="D8262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D8262E"/>
              </a:solidFill>
            </a:endParaRPr>
          </a:p>
        </p:txBody>
      </p:sp>
      <p:sp>
        <p:nvSpPr>
          <p:cNvPr id="3" name="Title 1"/>
          <p:cNvSpPr txBox="1">
            <a:spLocks/>
          </p:cNvSpPr>
          <p:nvPr/>
        </p:nvSpPr>
        <p:spPr bwMode="auto">
          <a:xfrm>
            <a:off x="487020" y="2640014"/>
            <a:ext cx="2843212" cy="2325596"/>
          </a:xfrm>
          <a:prstGeom prst="rect">
            <a:avLst/>
          </a:prstGeom>
          <a:noFill/>
          <a:ln w="9525">
            <a:noFill/>
            <a:miter lim="800000"/>
            <a:headEnd/>
            <a:tailEnd/>
          </a:ln>
        </p:spPr>
        <p:txBody>
          <a:bodyPr>
            <a:prstTxWarp prst="textNoShape">
              <a:avLst/>
            </a:prstTxWarp>
          </a:bodyPr>
          <a:lstStyle/>
          <a:p>
            <a:pPr>
              <a:spcAft>
                <a:spcPts val="400"/>
              </a:spcAft>
            </a:pPr>
            <a:r>
              <a:rPr lang="en-US" sz="1000" dirty="0" err="1">
                <a:solidFill>
                  <a:srgbClr val="D8262E"/>
                </a:solidFill>
                <a:latin typeface="Trade Gothic Next LT Pro Lt" charset="0"/>
              </a:rPr>
              <a:t>Lorem</a:t>
            </a:r>
            <a:r>
              <a:rPr lang="en-US" sz="1000" dirty="0">
                <a:solidFill>
                  <a:srgbClr val="D8262E"/>
                </a:solidFill>
                <a:latin typeface="Trade Gothic Next LT Pro Lt" charset="0"/>
              </a:rPr>
              <a:t> </a:t>
            </a:r>
            <a:r>
              <a:rPr lang="en-US" sz="1000" dirty="0" err="1">
                <a:solidFill>
                  <a:srgbClr val="D8262E"/>
                </a:solidFill>
                <a:latin typeface="Trade Gothic Next LT Pro Lt" charset="0"/>
              </a:rPr>
              <a:t>ipsum</a:t>
            </a:r>
            <a:r>
              <a:rPr lang="en-US" sz="1000" dirty="0">
                <a:solidFill>
                  <a:srgbClr val="D8262E"/>
                </a:solidFill>
                <a:latin typeface="Trade Gothic Next LT Pro Lt" charset="0"/>
              </a:rPr>
              <a:t> </a:t>
            </a:r>
          </a:p>
          <a:p>
            <a:r>
              <a:rPr lang="en-US" sz="1000" dirty="0">
                <a:latin typeface="Trade Gothic Next LT Pro Lt" charset="0"/>
              </a:rPr>
              <a:t>D</a:t>
            </a:r>
            <a:r>
              <a:rPr lang="en-US" sz="1000" dirty="0" smtClean="0">
                <a:latin typeface="Trade Gothic Next LT Pro Lt" charset="0"/>
              </a:rPr>
              <a:t>olor </a:t>
            </a:r>
            <a:r>
              <a:rPr lang="en-US" sz="1000" dirty="0">
                <a:latin typeface="Trade Gothic Next LT Pro Lt" charset="0"/>
              </a:rPr>
              <a:t>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p>
          <a:p>
            <a:endParaRPr lang="en-US" sz="1000" dirty="0">
              <a:solidFill>
                <a:srgbClr val="009FE3"/>
              </a:solidFill>
              <a:latin typeface="Trade Gothic Next LT Pro Lt" charset="0"/>
            </a:endParaRPr>
          </a:p>
          <a:p>
            <a:pPr>
              <a:spcAft>
                <a:spcPts val="400"/>
              </a:spcAft>
            </a:pPr>
            <a:r>
              <a:rPr lang="en-US" sz="1000" dirty="0" err="1">
                <a:solidFill>
                  <a:srgbClr val="D8262E"/>
                </a:solidFill>
                <a:latin typeface="Trade Gothic Next LT Pro Lt" charset="0"/>
              </a:rPr>
              <a:t>Lorem</a:t>
            </a:r>
            <a:r>
              <a:rPr lang="en-US" sz="1000" dirty="0">
                <a:solidFill>
                  <a:srgbClr val="D8262E"/>
                </a:solidFill>
                <a:latin typeface="Trade Gothic Next LT Pro Lt" charset="0"/>
              </a:rPr>
              <a:t> </a:t>
            </a:r>
            <a:r>
              <a:rPr lang="en-US" sz="1000" dirty="0" err="1">
                <a:solidFill>
                  <a:srgbClr val="D8262E"/>
                </a:solidFill>
                <a:latin typeface="Trade Gothic Next LT Pro Lt" charset="0"/>
              </a:rPr>
              <a:t>ipsum</a:t>
            </a:r>
            <a:r>
              <a:rPr lang="en-US" sz="1000" dirty="0">
                <a:solidFill>
                  <a:srgbClr val="D8262E"/>
                </a:solidFill>
                <a:latin typeface="Trade Gothic Next LT Pro Lt" charset="0"/>
              </a:rPr>
              <a:t> </a:t>
            </a:r>
            <a:endParaRPr lang="en-GB" sz="1000" dirty="0">
              <a:solidFill>
                <a:srgbClr val="009FE3"/>
              </a:solidFill>
              <a:latin typeface="Trade Gothic Next LT Pro Lt" charset="0"/>
            </a:endParaRPr>
          </a:p>
          <a:p>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endParaRPr lang="en-GB" sz="1000" dirty="0">
              <a:latin typeface="Trade Gothic Next LT Pro Lt" charset="0"/>
            </a:endParaRPr>
          </a:p>
          <a:p>
            <a:endParaRPr lang="en-GB" sz="1000" dirty="0">
              <a:latin typeface="Trade Gothic Next LT Pro Lt" charset="0"/>
            </a:endParaRPr>
          </a:p>
        </p:txBody>
      </p:sp>
      <p:sp>
        <p:nvSpPr>
          <p:cNvPr id="4" name="Title 1"/>
          <p:cNvSpPr txBox="1">
            <a:spLocks/>
          </p:cNvSpPr>
          <p:nvPr/>
        </p:nvSpPr>
        <p:spPr bwMode="auto">
          <a:xfrm>
            <a:off x="4221163" y="751461"/>
            <a:ext cx="2843212" cy="1651000"/>
          </a:xfrm>
          <a:prstGeom prst="rect">
            <a:avLst/>
          </a:prstGeom>
          <a:noFill/>
          <a:ln w="9525">
            <a:noFill/>
            <a:miter lim="800000"/>
            <a:headEnd/>
            <a:tailEnd/>
          </a:ln>
        </p:spPr>
        <p:txBody>
          <a:bodyPr>
            <a:prstTxWarp prst="textNoShape">
              <a:avLst/>
            </a:prstTxWarp>
          </a:bodyPr>
          <a:lstStyle/>
          <a:p>
            <a:pPr>
              <a:spcAft>
                <a:spcPts val="400"/>
              </a:spcAft>
            </a:pPr>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consectetur</a:t>
            </a:r>
            <a:r>
              <a:rPr lang="en-US" sz="1000" dirty="0">
                <a:solidFill>
                  <a:schemeClr val="bg1"/>
                </a:solidFill>
                <a:latin typeface="Trade Gothic Next LT Pro Lt" charset="0"/>
              </a:rPr>
              <a:t> </a:t>
            </a:r>
            <a:r>
              <a:rPr lang="en-US" sz="1000" dirty="0" err="1">
                <a:solidFill>
                  <a:schemeClr val="bg1"/>
                </a:solidFill>
                <a:latin typeface="Trade Gothic Next LT Pro Lt" charset="0"/>
              </a:rPr>
              <a:t>adipiscing</a:t>
            </a:r>
            <a:r>
              <a:rPr lang="en-US" sz="1000" dirty="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r>
              <a:rPr lang="en-US" sz="1000" dirty="0">
                <a:solidFill>
                  <a:schemeClr val="bg1"/>
                </a:solidFill>
                <a:latin typeface="Trade Gothic Next LT Pro Lt" charset="0"/>
              </a:rPr>
              <a:t> vitae, </a:t>
            </a:r>
            <a:r>
              <a:rPr lang="en-US" sz="1000" dirty="0" err="1">
                <a:solidFill>
                  <a:schemeClr val="bg1"/>
                </a:solidFill>
                <a:latin typeface="Trade Gothic Next LT Pro Lt" charset="0"/>
              </a:rPr>
              <a:t>gravida</a:t>
            </a:r>
            <a:r>
              <a:rPr lang="en-US" sz="1000" dirty="0">
                <a:solidFill>
                  <a:schemeClr val="bg1"/>
                </a:solidFill>
                <a:latin typeface="Trade Gothic Next LT Pro Lt" charset="0"/>
              </a:rPr>
              <a:t> </a:t>
            </a:r>
            <a:r>
              <a:rPr lang="en-US" sz="1000" dirty="0" err="1">
                <a:solidFill>
                  <a:schemeClr val="bg1"/>
                </a:solidFill>
                <a:latin typeface="Trade Gothic Next LT Pro Lt" charset="0"/>
              </a:rPr>
              <a:t>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augue</a:t>
            </a:r>
            <a:r>
              <a:rPr lang="en-US" sz="1000" dirty="0">
                <a:solidFill>
                  <a:schemeClr val="bg1"/>
                </a:solidFill>
                <a:latin typeface="Trade Gothic Next LT Pro Lt" charset="0"/>
              </a:rPr>
              <a:t>. </a:t>
            </a:r>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consectetur</a:t>
            </a:r>
            <a:r>
              <a:rPr lang="en-US" sz="1000" dirty="0">
                <a:solidFill>
                  <a:schemeClr val="bg1"/>
                </a:solidFill>
                <a:latin typeface="Trade Gothic Next LT Pro Lt" charset="0"/>
              </a:rPr>
              <a:t> </a:t>
            </a:r>
            <a:r>
              <a:rPr lang="en-US" sz="1000" dirty="0" err="1">
                <a:solidFill>
                  <a:schemeClr val="bg1"/>
                </a:solidFill>
                <a:latin typeface="Trade Gothic Next LT Pro Lt" charset="0"/>
              </a:rPr>
              <a:t>adipiscing</a:t>
            </a:r>
            <a:r>
              <a:rPr lang="en-US" sz="1000" dirty="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r>
              <a:rPr lang="en-US" sz="1000" dirty="0">
                <a:solidFill>
                  <a:schemeClr val="bg1"/>
                </a:solidFill>
                <a:latin typeface="Trade Gothic Next LT Pro Lt" charset="0"/>
              </a:rPr>
              <a:t> vitae, </a:t>
            </a:r>
            <a:r>
              <a:rPr lang="en-US" sz="1000" dirty="0" err="1">
                <a:solidFill>
                  <a:schemeClr val="bg1"/>
                </a:solidFill>
                <a:latin typeface="Trade Gothic Next LT Pro Lt" charset="0"/>
              </a:rPr>
              <a:t>gravida</a:t>
            </a:r>
            <a:r>
              <a:rPr lang="en-US" sz="1000" dirty="0">
                <a:solidFill>
                  <a:schemeClr val="bg1"/>
                </a:solidFill>
                <a:latin typeface="Trade Gothic Next LT Pro Lt" charset="0"/>
              </a:rPr>
              <a:t> </a:t>
            </a:r>
            <a:r>
              <a:rPr lang="en-US" sz="1000" dirty="0" err="1">
                <a:solidFill>
                  <a:schemeClr val="bg1"/>
                </a:solidFill>
                <a:latin typeface="Trade Gothic Next LT Pro Lt" charset="0"/>
              </a:rPr>
              <a:t>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augue</a:t>
            </a:r>
            <a:r>
              <a:rPr lang="en-US" sz="1000" dirty="0">
                <a:solidFill>
                  <a:schemeClr val="bg1"/>
                </a:solidFill>
                <a:latin typeface="Trade Gothic Next LT Pro Lt" charset="0"/>
              </a:rPr>
              <a:t>. </a:t>
            </a:r>
            <a:endParaRPr lang="en-GB" sz="1000" dirty="0">
              <a:solidFill>
                <a:schemeClr val="bg1"/>
              </a:solidFill>
              <a:latin typeface="Trade Gothic Next LT Pro Lt" charset="0"/>
            </a:endParaRPr>
          </a:p>
          <a:p>
            <a:r>
              <a:rPr lang="en-US" sz="1000" dirty="0" err="1" smtClean="0">
                <a:solidFill>
                  <a:schemeClr val="bg1"/>
                </a:solidFill>
                <a:latin typeface="Trade Gothic Next LT Pro Lt" charset="0"/>
              </a:rPr>
              <a:t>Lorem</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consectetur</a:t>
            </a:r>
            <a:r>
              <a:rPr lang="en-US" sz="1000" dirty="0">
                <a:solidFill>
                  <a:schemeClr val="bg1"/>
                </a:solidFill>
                <a:latin typeface="Trade Gothic Next LT Pro Lt" charset="0"/>
              </a:rPr>
              <a:t> </a:t>
            </a:r>
            <a:r>
              <a:rPr lang="en-US" sz="1000" dirty="0" err="1">
                <a:solidFill>
                  <a:schemeClr val="bg1"/>
                </a:solidFill>
                <a:latin typeface="Trade Gothic Next LT Pro Lt" charset="0"/>
              </a:rPr>
              <a:t>adipiscing</a:t>
            </a:r>
            <a:r>
              <a:rPr lang="en-US" sz="1000" dirty="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r>
              <a:rPr lang="en-US" sz="1000" dirty="0">
                <a:solidFill>
                  <a:schemeClr val="bg1"/>
                </a:solidFill>
                <a:latin typeface="Trade Gothic Next LT Pro Lt" charset="0"/>
              </a:rPr>
              <a:t> vitae, </a:t>
            </a:r>
            <a:r>
              <a:rPr lang="en-US" sz="1000" dirty="0" err="1">
                <a:solidFill>
                  <a:schemeClr val="bg1"/>
                </a:solidFill>
                <a:latin typeface="Trade Gothic Next LT Pro Lt" charset="0"/>
              </a:rPr>
              <a:t>gravida</a:t>
            </a:r>
            <a:r>
              <a:rPr lang="en-US" sz="1000" dirty="0">
                <a:solidFill>
                  <a:schemeClr val="bg1"/>
                </a:solidFill>
                <a:latin typeface="Trade Gothic Next LT Pro Lt" charset="0"/>
              </a:rPr>
              <a:t> </a:t>
            </a:r>
            <a:r>
              <a:rPr lang="en-US" sz="1000" dirty="0" err="1">
                <a:solidFill>
                  <a:schemeClr val="bg1"/>
                </a:solidFill>
                <a:latin typeface="Trade Gothic Next LT Pro Lt" charset="0"/>
              </a:rPr>
              <a:t>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augue</a:t>
            </a:r>
            <a:r>
              <a:rPr lang="en-US" sz="1000" dirty="0">
                <a:solidFill>
                  <a:schemeClr val="bg1"/>
                </a:solidFill>
                <a:latin typeface="Trade Gothic Next LT Pro Lt" charset="0"/>
              </a:rPr>
              <a:t>. </a:t>
            </a:r>
            <a:endParaRPr lang="en-GB" sz="1000" dirty="0">
              <a:solidFill>
                <a:schemeClr val="bg1"/>
              </a:solidFill>
              <a:latin typeface="Trade Gothic Next LT Pro Lt" charset="0"/>
            </a:endParaRPr>
          </a:p>
          <a:p>
            <a:endParaRPr lang="en-GB" sz="1000" dirty="0">
              <a:solidFill>
                <a:schemeClr val="bg1"/>
              </a:solidFill>
              <a:latin typeface="Trade Gothic Next LT Pro Lt" charset="0"/>
            </a:endParaRPr>
          </a:p>
        </p:txBody>
      </p:sp>
      <p:sp>
        <p:nvSpPr>
          <p:cNvPr id="5" name="Title 1"/>
          <p:cNvSpPr txBox="1">
            <a:spLocks/>
          </p:cNvSpPr>
          <p:nvPr/>
        </p:nvSpPr>
        <p:spPr bwMode="auto">
          <a:xfrm>
            <a:off x="4221163" y="2640013"/>
            <a:ext cx="2843212" cy="2386807"/>
          </a:xfrm>
          <a:prstGeom prst="rect">
            <a:avLst/>
          </a:prstGeom>
          <a:noFill/>
          <a:ln w="9525">
            <a:noFill/>
            <a:miter lim="800000"/>
            <a:headEnd/>
            <a:tailEnd/>
          </a:ln>
        </p:spPr>
        <p:txBody>
          <a:bodyPr>
            <a:prstTxWarp prst="textNoShape">
              <a:avLst/>
            </a:prstTxWarp>
          </a:bodyPr>
          <a:lstStyle/>
          <a:p>
            <a:pPr>
              <a:spcAft>
                <a:spcPts val="400"/>
              </a:spcAft>
            </a:pPr>
            <a:r>
              <a:rPr lang="en-US" sz="1000" dirty="0" err="1">
                <a:solidFill>
                  <a:srgbClr val="D8262E"/>
                </a:solidFill>
                <a:latin typeface="Trade Gothic Next LT Pro Lt" charset="0"/>
              </a:rPr>
              <a:t>Lorem</a:t>
            </a:r>
            <a:r>
              <a:rPr lang="en-US" sz="1000" dirty="0">
                <a:solidFill>
                  <a:srgbClr val="D8262E"/>
                </a:solidFill>
                <a:latin typeface="Trade Gothic Next LT Pro Lt" charset="0"/>
              </a:rPr>
              <a:t> </a:t>
            </a:r>
            <a:r>
              <a:rPr lang="en-US" sz="1000" dirty="0" err="1">
                <a:solidFill>
                  <a:srgbClr val="D8262E"/>
                </a:solidFill>
                <a:latin typeface="Trade Gothic Next LT Pro Lt" charset="0"/>
              </a:rPr>
              <a:t>ipsum</a:t>
            </a:r>
            <a:r>
              <a:rPr lang="en-US" sz="1000" dirty="0">
                <a:solidFill>
                  <a:srgbClr val="D8262E"/>
                </a:solidFill>
                <a:latin typeface="Trade Gothic Next LT Pro Lt" charset="0"/>
              </a:rPr>
              <a:t> </a:t>
            </a:r>
          </a:p>
          <a:p>
            <a:r>
              <a:rPr lang="en-US" sz="1000" dirty="0">
                <a:latin typeface="Trade Gothic Next LT Pro Lt" charset="0"/>
              </a:rPr>
              <a:t>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p>
          <a:p>
            <a:endParaRPr lang="en-US" sz="1000" dirty="0">
              <a:solidFill>
                <a:srgbClr val="009FE3"/>
              </a:solidFill>
              <a:latin typeface="Trade Gothic Next LT Pro Lt" charset="0"/>
            </a:endParaRPr>
          </a:p>
          <a:p>
            <a:pPr>
              <a:spcAft>
                <a:spcPts val="400"/>
              </a:spcAft>
            </a:pPr>
            <a:r>
              <a:rPr lang="en-US" sz="1000" dirty="0" err="1">
                <a:solidFill>
                  <a:srgbClr val="D8262E"/>
                </a:solidFill>
                <a:latin typeface="Trade Gothic Next LT Pro Lt" charset="0"/>
              </a:rPr>
              <a:t>Lorem</a:t>
            </a:r>
            <a:r>
              <a:rPr lang="en-US" sz="1000" dirty="0">
                <a:solidFill>
                  <a:srgbClr val="D8262E"/>
                </a:solidFill>
                <a:latin typeface="Trade Gothic Next LT Pro Lt" charset="0"/>
              </a:rPr>
              <a:t> </a:t>
            </a:r>
            <a:r>
              <a:rPr lang="en-US" sz="1000" dirty="0" err="1">
                <a:solidFill>
                  <a:srgbClr val="D8262E"/>
                </a:solidFill>
                <a:latin typeface="Trade Gothic Next LT Pro Lt" charset="0"/>
              </a:rPr>
              <a:t>ipsum</a:t>
            </a:r>
            <a:r>
              <a:rPr lang="en-US" sz="1000" dirty="0">
                <a:solidFill>
                  <a:srgbClr val="D8262E"/>
                </a:solidFill>
                <a:latin typeface="Trade Gothic Next LT Pro Lt" charset="0"/>
              </a:rPr>
              <a:t> </a:t>
            </a:r>
            <a:endParaRPr lang="en-GB" sz="1000" dirty="0">
              <a:solidFill>
                <a:srgbClr val="009FE3"/>
              </a:solidFill>
              <a:latin typeface="Trade Gothic Next LT Pro Lt" charset="0"/>
            </a:endParaRPr>
          </a:p>
          <a:p>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smtClean="0">
                <a:latin typeface="Trade Gothic Next LT Pro Lt" charset="0"/>
              </a:rPr>
              <a:t>.</a:t>
            </a:r>
            <a:endParaRPr lang="en-GB" sz="1000" dirty="0">
              <a:latin typeface="Trade Gothic Next LT Pro Lt" charset="0"/>
            </a:endParaRPr>
          </a:p>
        </p:txBody>
      </p:sp>
      <p:sp>
        <p:nvSpPr>
          <p:cNvPr id="6" name="Title 5"/>
          <p:cNvSpPr txBox="1">
            <a:spLocks/>
          </p:cNvSpPr>
          <p:nvPr/>
        </p:nvSpPr>
        <p:spPr bwMode="auto">
          <a:xfrm>
            <a:off x="487020" y="804553"/>
            <a:ext cx="3039760" cy="939915"/>
          </a:xfrm>
          <a:prstGeom prst="rect">
            <a:avLst/>
          </a:prstGeom>
          <a:noFill/>
          <a:ln w="9525">
            <a:noFill/>
            <a:miter lim="800000"/>
            <a:headEnd/>
            <a:tailEnd/>
          </a:ln>
        </p:spPr>
        <p:txBody>
          <a:bodyPr anchor="ctr">
            <a:prstTxWarp prst="textNoShape">
              <a:avLst/>
            </a:prstTxWarp>
          </a:bodyPr>
          <a:lstStyle/>
          <a:p>
            <a:pPr>
              <a:lnSpc>
                <a:spcPct val="90000"/>
              </a:lnSpc>
            </a:pPr>
            <a:r>
              <a:rPr lang="en-US" sz="3600" spc="-150" dirty="0">
                <a:solidFill>
                  <a:schemeClr val="bg1"/>
                </a:solidFill>
                <a:latin typeface="Arial Black" charset="0"/>
                <a:ea typeface="Arial Black" charset="0"/>
                <a:cs typeface="Arial Black" charset="0"/>
              </a:rPr>
              <a:t>TITLE</a:t>
            </a:r>
          </a:p>
          <a:p>
            <a:pPr>
              <a:lnSpc>
                <a:spcPct val="90000"/>
              </a:lnSpc>
            </a:pPr>
            <a:r>
              <a:rPr lang="en-US" sz="3600" spc="-150" dirty="0" smtClean="0">
                <a:solidFill>
                  <a:schemeClr val="bg1"/>
                </a:solidFill>
                <a:latin typeface="Arial Black" charset="0"/>
                <a:ea typeface="Arial Black" charset="0"/>
                <a:cs typeface="Arial Black" charset="0"/>
              </a:rPr>
              <a:t>HERE</a:t>
            </a:r>
            <a:endParaRPr lang="en-US" sz="3600" spc="-150" dirty="0">
              <a:solidFill>
                <a:schemeClr val="bg1"/>
              </a:solidFill>
              <a:latin typeface="Arial Black" charset="0"/>
              <a:ea typeface="Arial Black" charset="0"/>
              <a:cs typeface="Arial Black" charset="0"/>
            </a:endParaRPr>
          </a:p>
        </p:txBody>
      </p:sp>
    </p:spTree>
    <p:extLst>
      <p:ext uri="{BB962C8B-B14F-4D97-AF65-F5344CB8AC3E}">
        <p14:creationId xmlns="" xmlns:p14="http://schemas.microsoft.com/office/powerpoint/2010/main" val="693280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S.ai"/>
          <p:cNvPicPr>
            <a:picLocks noChangeAspect="1"/>
          </p:cNvPicPr>
          <p:nvPr/>
        </p:nvPicPr>
        <p:blipFill>
          <a:blip r:embed="rId2"/>
          <a:stretch>
            <a:fillRect/>
          </a:stretch>
        </p:blipFill>
        <p:spPr>
          <a:xfrm>
            <a:off x="-11164" y="562801"/>
            <a:ext cx="7975600" cy="1943100"/>
          </a:xfrm>
          <a:prstGeom prst="rect">
            <a:avLst/>
          </a:prstGeom>
          <a:ln>
            <a:noFill/>
          </a:ln>
        </p:spPr>
      </p:pic>
      <p:sp>
        <p:nvSpPr>
          <p:cNvPr id="3" name="Title 5"/>
          <p:cNvSpPr txBox="1">
            <a:spLocks/>
          </p:cNvSpPr>
          <p:nvPr/>
        </p:nvSpPr>
        <p:spPr bwMode="auto">
          <a:xfrm>
            <a:off x="487020" y="881063"/>
            <a:ext cx="5086350" cy="866775"/>
          </a:xfrm>
          <a:prstGeom prst="rect">
            <a:avLst/>
          </a:prstGeom>
          <a:noFill/>
          <a:ln w="9525">
            <a:noFill/>
            <a:miter lim="800000"/>
            <a:headEnd/>
            <a:tailEnd/>
          </a:ln>
        </p:spPr>
        <p:txBody>
          <a:bodyPr anchor="ctr">
            <a:prstTxWarp prst="textNoShape">
              <a:avLst/>
            </a:prstTxWarp>
          </a:bodyPr>
          <a:lstStyle/>
          <a:p>
            <a:pPr>
              <a:lnSpc>
                <a:spcPct val="90000"/>
              </a:lnSpc>
            </a:pPr>
            <a:r>
              <a:rPr lang="en-US" sz="3600" spc="-150" dirty="0">
                <a:solidFill>
                  <a:schemeClr val="bg1"/>
                </a:solidFill>
                <a:latin typeface="Arial Black" charset="0"/>
                <a:ea typeface="Arial Black" charset="0"/>
                <a:cs typeface="Arial Black" charset="0"/>
              </a:rPr>
              <a:t>TITLE</a:t>
            </a:r>
          </a:p>
          <a:p>
            <a:pPr>
              <a:lnSpc>
                <a:spcPct val="90000"/>
              </a:lnSpc>
            </a:pPr>
            <a:r>
              <a:rPr lang="en-US" sz="3600" spc="-150" dirty="0" smtClean="0">
                <a:solidFill>
                  <a:schemeClr val="bg1"/>
                </a:solidFill>
                <a:latin typeface="Arial Black" charset="0"/>
                <a:ea typeface="Arial Black" charset="0"/>
                <a:cs typeface="Arial Black" charset="0"/>
              </a:rPr>
              <a:t>HERE</a:t>
            </a:r>
            <a:endParaRPr lang="en-US" sz="3600" spc="-150" dirty="0">
              <a:solidFill>
                <a:schemeClr val="bg1"/>
              </a:solidFill>
              <a:latin typeface="Arial Black" charset="0"/>
              <a:ea typeface="Arial Black" charset="0"/>
              <a:cs typeface="Arial Black" charset="0"/>
            </a:endParaRPr>
          </a:p>
        </p:txBody>
      </p:sp>
      <p:sp>
        <p:nvSpPr>
          <p:cNvPr id="4" name="Title 1"/>
          <p:cNvSpPr txBox="1">
            <a:spLocks/>
          </p:cNvSpPr>
          <p:nvPr/>
        </p:nvSpPr>
        <p:spPr bwMode="auto">
          <a:xfrm>
            <a:off x="487020" y="2640014"/>
            <a:ext cx="2843212" cy="2325596"/>
          </a:xfrm>
          <a:prstGeom prst="rect">
            <a:avLst/>
          </a:prstGeom>
          <a:noFill/>
          <a:ln w="9525">
            <a:noFill/>
            <a:miter lim="800000"/>
            <a:headEnd/>
            <a:tailEnd/>
          </a:ln>
        </p:spPr>
        <p:txBody>
          <a:bodyPr>
            <a:prstTxWarp prst="textNoShape">
              <a:avLst/>
            </a:prstTxWarp>
          </a:bodyPr>
          <a:lstStyle/>
          <a:p>
            <a:pPr>
              <a:spcAft>
                <a:spcPts val="400"/>
              </a:spcAft>
            </a:pPr>
            <a:r>
              <a:rPr lang="en-US" sz="1000" dirty="0" err="1">
                <a:solidFill>
                  <a:srgbClr val="009EE2"/>
                </a:solidFill>
                <a:latin typeface="Trade Gothic Next LT Pro Lt" charset="0"/>
              </a:rPr>
              <a:t>Lorem</a:t>
            </a:r>
            <a:r>
              <a:rPr lang="en-US" sz="1000" dirty="0">
                <a:solidFill>
                  <a:srgbClr val="009EE2"/>
                </a:solidFill>
                <a:latin typeface="Trade Gothic Next LT Pro Lt" charset="0"/>
              </a:rPr>
              <a:t> </a:t>
            </a:r>
            <a:r>
              <a:rPr lang="en-US" sz="1000" dirty="0" err="1">
                <a:solidFill>
                  <a:srgbClr val="009EE2"/>
                </a:solidFill>
                <a:latin typeface="Trade Gothic Next LT Pro Lt" charset="0"/>
              </a:rPr>
              <a:t>ipsum</a:t>
            </a:r>
            <a:r>
              <a:rPr lang="en-US" sz="1000" dirty="0">
                <a:solidFill>
                  <a:srgbClr val="009EE2"/>
                </a:solidFill>
                <a:latin typeface="Trade Gothic Next LT Pro Lt" charset="0"/>
              </a:rPr>
              <a:t> </a:t>
            </a:r>
          </a:p>
          <a:p>
            <a:r>
              <a:rPr lang="en-US" sz="1000" dirty="0">
                <a:latin typeface="Trade Gothic Next LT Pro Lt" charset="0"/>
              </a:rPr>
              <a:t>D</a:t>
            </a:r>
            <a:r>
              <a:rPr lang="en-US" sz="1000" dirty="0" smtClean="0">
                <a:latin typeface="Trade Gothic Next LT Pro Lt" charset="0"/>
              </a:rPr>
              <a:t>olor </a:t>
            </a:r>
            <a:r>
              <a:rPr lang="en-US" sz="1000" dirty="0">
                <a:latin typeface="Trade Gothic Next LT Pro Lt" charset="0"/>
              </a:rPr>
              <a:t>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p>
          <a:p>
            <a:endParaRPr lang="en-US" sz="1000" dirty="0">
              <a:solidFill>
                <a:srgbClr val="009FE3"/>
              </a:solidFill>
              <a:latin typeface="Trade Gothic Next LT Pro Lt" charset="0"/>
            </a:endParaRPr>
          </a:p>
          <a:p>
            <a:pPr>
              <a:spcAft>
                <a:spcPts val="400"/>
              </a:spcAft>
            </a:pPr>
            <a:r>
              <a:rPr lang="en-US" sz="1000" dirty="0" err="1">
                <a:solidFill>
                  <a:srgbClr val="009EE2"/>
                </a:solidFill>
                <a:latin typeface="Trade Gothic Next LT Pro Lt" charset="0"/>
              </a:rPr>
              <a:t>Lorem</a:t>
            </a:r>
            <a:r>
              <a:rPr lang="en-US" sz="1000" dirty="0">
                <a:solidFill>
                  <a:srgbClr val="009EE2"/>
                </a:solidFill>
                <a:latin typeface="Trade Gothic Next LT Pro Lt" charset="0"/>
              </a:rPr>
              <a:t> </a:t>
            </a:r>
            <a:r>
              <a:rPr lang="en-US" sz="1000" dirty="0" err="1">
                <a:solidFill>
                  <a:srgbClr val="009EE2"/>
                </a:solidFill>
                <a:latin typeface="Trade Gothic Next LT Pro Lt" charset="0"/>
              </a:rPr>
              <a:t>ipsum</a:t>
            </a:r>
            <a:r>
              <a:rPr lang="en-US" sz="1000" dirty="0">
                <a:solidFill>
                  <a:srgbClr val="009EE2"/>
                </a:solidFill>
                <a:latin typeface="Trade Gothic Next LT Pro Lt" charset="0"/>
              </a:rPr>
              <a:t> </a:t>
            </a:r>
            <a:endParaRPr lang="en-GB" sz="1000" dirty="0">
              <a:solidFill>
                <a:srgbClr val="009EE2"/>
              </a:solidFill>
              <a:latin typeface="Trade Gothic Next LT Pro Lt" charset="0"/>
            </a:endParaRPr>
          </a:p>
          <a:p>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endParaRPr lang="en-GB" sz="1000" dirty="0">
              <a:latin typeface="Trade Gothic Next LT Pro Lt" charset="0"/>
            </a:endParaRPr>
          </a:p>
          <a:p>
            <a:endParaRPr lang="en-GB" sz="1000" dirty="0">
              <a:latin typeface="Trade Gothic Next LT Pro Lt" charset="0"/>
            </a:endParaRPr>
          </a:p>
        </p:txBody>
      </p:sp>
      <p:sp>
        <p:nvSpPr>
          <p:cNvPr id="5" name="Title 1"/>
          <p:cNvSpPr txBox="1">
            <a:spLocks/>
          </p:cNvSpPr>
          <p:nvPr/>
        </p:nvSpPr>
        <p:spPr bwMode="auto">
          <a:xfrm>
            <a:off x="4221163" y="2640013"/>
            <a:ext cx="2843212" cy="2386807"/>
          </a:xfrm>
          <a:prstGeom prst="rect">
            <a:avLst/>
          </a:prstGeom>
          <a:noFill/>
          <a:ln w="9525">
            <a:noFill/>
            <a:miter lim="800000"/>
            <a:headEnd/>
            <a:tailEnd/>
          </a:ln>
        </p:spPr>
        <p:txBody>
          <a:bodyPr>
            <a:prstTxWarp prst="textNoShape">
              <a:avLst/>
            </a:prstTxWarp>
          </a:bodyPr>
          <a:lstStyle/>
          <a:p>
            <a:pPr>
              <a:spcAft>
                <a:spcPts val="400"/>
              </a:spcAft>
            </a:pPr>
            <a:r>
              <a:rPr lang="en-US" sz="1000" dirty="0" err="1">
                <a:solidFill>
                  <a:srgbClr val="009EE2"/>
                </a:solidFill>
                <a:latin typeface="Trade Gothic Next LT Pro Lt" charset="0"/>
              </a:rPr>
              <a:t>Lorem</a:t>
            </a:r>
            <a:r>
              <a:rPr lang="en-US" sz="1000" dirty="0">
                <a:solidFill>
                  <a:srgbClr val="009EE2"/>
                </a:solidFill>
                <a:latin typeface="Trade Gothic Next LT Pro Lt" charset="0"/>
              </a:rPr>
              <a:t> </a:t>
            </a:r>
            <a:r>
              <a:rPr lang="en-US" sz="1000" dirty="0" err="1">
                <a:solidFill>
                  <a:srgbClr val="009EE2"/>
                </a:solidFill>
                <a:latin typeface="Trade Gothic Next LT Pro Lt" charset="0"/>
              </a:rPr>
              <a:t>ipsum</a:t>
            </a:r>
            <a:r>
              <a:rPr lang="en-US" sz="1000" dirty="0">
                <a:solidFill>
                  <a:srgbClr val="009EE2"/>
                </a:solidFill>
                <a:latin typeface="Trade Gothic Next LT Pro Lt" charset="0"/>
              </a:rPr>
              <a:t> </a:t>
            </a:r>
          </a:p>
          <a:p>
            <a:r>
              <a:rPr lang="en-US" sz="1000" dirty="0">
                <a:latin typeface="Trade Gothic Next LT Pro Lt" charset="0"/>
              </a:rPr>
              <a:t>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p>
          <a:p>
            <a:endParaRPr lang="en-US" sz="1000" dirty="0">
              <a:solidFill>
                <a:srgbClr val="009FE3"/>
              </a:solidFill>
              <a:latin typeface="Trade Gothic Next LT Pro Lt" charset="0"/>
            </a:endParaRPr>
          </a:p>
          <a:p>
            <a:pPr>
              <a:spcAft>
                <a:spcPts val="400"/>
              </a:spcAft>
            </a:pPr>
            <a:r>
              <a:rPr lang="en-US" sz="1000" dirty="0" err="1">
                <a:solidFill>
                  <a:srgbClr val="009EE2"/>
                </a:solidFill>
                <a:latin typeface="Trade Gothic Next LT Pro Lt" charset="0"/>
              </a:rPr>
              <a:t>Lorem</a:t>
            </a:r>
            <a:r>
              <a:rPr lang="en-US" sz="1000" dirty="0">
                <a:solidFill>
                  <a:srgbClr val="009EE2"/>
                </a:solidFill>
                <a:latin typeface="Trade Gothic Next LT Pro Lt" charset="0"/>
              </a:rPr>
              <a:t> </a:t>
            </a:r>
            <a:r>
              <a:rPr lang="en-US" sz="1000" dirty="0" err="1">
                <a:solidFill>
                  <a:srgbClr val="009EE2"/>
                </a:solidFill>
                <a:latin typeface="Trade Gothic Next LT Pro Lt" charset="0"/>
              </a:rPr>
              <a:t>ipsum</a:t>
            </a:r>
            <a:r>
              <a:rPr lang="en-US" sz="1000" dirty="0">
                <a:solidFill>
                  <a:srgbClr val="009EE2"/>
                </a:solidFill>
                <a:latin typeface="Trade Gothic Next LT Pro Lt" charset="0"/>
              </a:rPr>
              <a:t> </a:t>
            </a:r>
            <a:endParaRPr lang="en-GB" sz="1000" dirty="0">
              <a:solidFill>
                <a:srgbClr val="009EE2"/>
              </a:solidFill>
              <a:latin typeface="Trade Gothic Next LT Pro Lt" charset="0"/>
            </a:endParaRPr>
          </a:p>
          <a:p>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smtClean="0">
                <a:latin typeface="Trade Gothic Next LT Pro Lt" charset="0"/>
              </a:rPr>
              <a:t>.</a:t>
            </a:r>
            <a:endParaRPr lang="en-GB" sz="1000" dirty="0">
              <a:latin typeface="Trade Gothic Next LT Pro Lt" charset="0"/>
            </a:endParaRPr>
          </a:p>
        </p:txBody>
      </p:sp>
    </p:spTree>
    <p:extLst>
      <p:ext uri="{BB962C8B-B14F-4D97-AF65-F5344CB8AC3E}">
        <p14:creationId xmlns="" xmlns:p14="http://schemas.microsoft.com/office/powerpoint/2010/main" val="21426568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65150"/>
            <a:ext cx="7948613" cy="1919288"/>
          </a:xfrm>
          <a:prstGeom prst="rect">
            <a:avLst/>
          </a:prstGeom>
          <a:solidFill>
            <a:srgbClr val="00A19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D8262E"/>
              </a:solidFill>
            </a:endParaRPr>
          </a:p>
        </p:txBody>
      </p:sp>
      <p:sp>
        <p:nvSpPr>
          <p:cNvPr id="4" name="Title 1"/>
          <p:cNvSpPr txBox="1">
            <a:spLocks/>
          </p:cNvSpPr>
          <p:nvPr/>
        </p:nvSpPr>
        <p:spPr bwMode="auto">
          <a:xfrm>
            <a:off x="4221163" y="751461"/>
            <a:ext cx="2843212" cy="1651000"/>
          </a:xfrm>
          <a:prstGeom prst="rect">
            <a:avLst/>
          </a:prstGeom>
          <a:noFill/>
          <a:ln w="9525">
            <a:noFill/>
            <a:miter lim="800000"/>
            <a:headEnd/>
            <a:tailEnd/>
          </a:ln>
        </p:spPr>
        <p:txBody>
          <a:bodyPr>
            <a:prstTxWarp prst="textNoShape">
              <a:avLst/>
            </a:prstTxWarp>
          </a:bodyPr>
          <a:lstStyle/>
          <a:p>
            <a:pPr>
              <a:spcAft>
                <a:spcPts val="400"/>
              </a:spcAft>
            </a:pPr>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consectetur</a:t>
            </a:r>
            <a:r>
              <a:rPr lang="en-US" sz="1000" dirty="0">
                <a:solidFill>
                  <a:schemeClr val="bg1"/>
                </a:solidFill>
                <a:latin typeface="Trade Gothic Next LT Pro Lt" charset="0"/>
              </a:rPr>
              <a:t> </a:t>
            </a:r>
            <a:r>
              <a:rPr lang="en-US" sz="1000" dirty="0" err="1">
                <a:solidFill>
                  <a:schemeClr val="bg1"/>
                </a:solidFill>
                <a:latin typeface="Trade Gothic Next LT Pro Lt" charset="0"/>
              </a:rPr>
              <a:t>adipiscing</a:t>
            </a:r>
            <a:r>
              <a:rPr lang="en-US" sz="1000" dirty="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r>
              <a:rPr lang="en-US" sz="1000" dirty="0">
                <a:solidFill>
                  <a:schemeClr val="bg1"/>
                </a:solidFill>
                <a:latin typeface="Trade Gothic Next LT Pro Lt" charset="0"/>
              </a:rPr>
              <a:t> vitae, </a:t>
            </a:r>
            <a:r>
              <a:rPr lang="en-US" sz="1000" dirty="0" err="1">
                <a:solidFill>
                  <a:schemeClr val="bg1"/>
                </a:solidFill>
                <a:latin typeface="Trade Gothic Next LT Pro Lt" charset="0"/>
              </a:rPr>
              <a:t>gravida</a:t>
            </a:r>
            <a:r>
              <a:rPr lang="en-US" sz="1000" dirty="0">
                <a:solidFill>
                  <a:schemeClr val="bg1"/>
                </a:solidFill>
                <a:latin typeface="Trade Gothic Next LT Pro Lt" charset="0"/>
              </a:rPr>
              <a:t> </a:t>
            </a:r>
            <a:r>
              <a:rPr lang="en-US" sz="1000" dirty="0" err="1">
                <a:solidFill>
                  <a:schemeClr val="bg1"/>
                </a:solidFill>
                <a:latin typeface="Trade Gothic Next LT Pro Lt" charset="0"/>
              </a:rPr>
              <a:t>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augue</a:t>
            </a:r>
            <a:r>
              <a:rPr lang="en-US" sz="1000" dirty="0">
                <a:solidFill>
                  <a:schemeClr val="bg1"/>
                </a:solidFill>
                <a:latin typeface="Trade Gothic Next LT Pro Lt" charset="0"/>
              </a:rPr>
              <a:t>. </a:t>
            </a:r>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consectetur</a:t>
            </a:r>
            <a:r>
              <a:rPr lang="en-US" sz="1000" dirty="0">
                <a:solidFill>
                  <a:schemeClr val="bg1"/>
                </a:solidFill>
                <a:latin typeface="Trade Gothic Next LT Pro Lt" charset="0"/>
              </a:rPr>
              <a:t> </a:t>
            </a:r>
            <a:r>
              <a:rPr lang="en-US" sz="1000" dirty="0" err="1">
                <a:solidFill>
                  <a:schemeClr val="bg1"/>
                </a:solidFill>
                <a:latin typeface="Trade Gothic Next LT Pro Lt" charset="0"/>
              </a:rPr>
              <a:t>adipiscing</a:t>
            </a:r>
            <a:r>
              <a:rPr lang="en-US" sz="1000" dirty="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r>
              <a:rPr lang="en-US" sz="1000" dirty="0">
                <a:solidFill>
                  <a:schemeClr val="bg1"/>
                </a:solidFill>
                <a:latin typeface="Trade Gothic Next LT Pro Lt" charset="0"/>
              </a:rPr>
              <a:t> vitae, </a:t>
            </a:r>
            <a:r>
              <a:rPr lang="en-US" sz="1000" dirty="0" err="1">
                <a:solidFill>
                  <a:schemeClr val="bg1"/>
                </a:solidFill>
                <a:latin typeface="Trade Gothic Next LT Pro Lt" charset="0"/>
              </a:rPr>
              <a:t>gravida</a:t>
            </a:r>
            <a:r>
              <a:rPr lang="en-US" sz="1000" dirty="0">
                <a:solidFill>
                  <a:schemeClr val="bg1"/>
                </a:solidFill>
                <a:latin typeface="Trade Gothic Next LT Pro Lt" charset="0"/>
              </a:rPr>
              <a:t> </a:t>
            </a:r>
            <a:r>
              <a:rPr lang="en-US" sz="1000" dirty="0" err="1">
                <a:solidFill>
                  <a:schemeClr val="bg1"/>
                </a:solidFill>
                <a:latin typeface="Trade Gothic Next LT Pro Lt" charset="0"/>
              </a:rPr>
              <a:t>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augue</a:t>
            </a:r>
            <a:r>
              <a:rPr lang="en-US" sz="1000" dirty="0">
                <a:solidFill>
                  <a:schemeClr val="bg1"/>
                </a:solidFill>
                <a:latin typeface="Trade Gothic Next LT Pro Lt" charset="0"/>
              </a:rPr>
              <a:t>. </a:t>
            </a:r>
            <a:endParaRPr lang="en-GB" sz="1000" dirty="0">
              <a:solidFill>
                <a:schemeClr val="bg1"/>
              </a:solidFill>
              <a:latin typeface="Trade Gothic Next LT Pro Lt" charset="0"/>
            </a:endParaRPr>
          </a:p>
          <a:p>
            <a:r>
              <a:rPr lang="en-US" sz="1000" dirty="0" err="1" smtClean="0">
                <a:solidFill>
                  <a:schemeClr val="bg1"/>
                </a:solidFill>
                <a:latin typeface="Trade Gothic Next LT Pro Lt" charset="0"/>
              </a:rPr>
              <a:t>Lorem</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consectetur</a:t>
            </a:r>
            <a:r>
              <a:rPr lang="en-US" sz="1000" dirty="0">
                <a:solidFill>
                  <a:schemeClr val="bg1"/>
                </a:solidFill>
                <a:latin typeface="Trade Gothic Next LT Pro Lt" charset="0"/>
              </a:rPr>
              <a:t> </a:t>
            </a:r>
            <a:r>
              <a:rPr lang="en-US" sz="1000" dirty="0" err="1">
                <a:solidFill>
                  <a:schemeClr val="bg1"/>
                </a:solidFill>
                <a:latin typeface="Trade Gothic Next LT Pro Lt" charset="0"/>
              </a:rPr>
              <a:t>adipiscing</a:t>
            </a:r>
            <a:r>
              <a:rPr lang="en-US" sz="1000" dirty="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r>
              <a:rPr lang="en-US" sz="1000" dirty="0">
                <a:solidFill>
                  <a:schemeClr val="bg1"/>
                </a:solidFill>
                <a:latin typeface="Trade Gothic Next LT Pro Lt" charset="0"/>
              </a:rPr>
              <a:t> vitae, </a:t>
            </a:r>
            <a:r>
              <a:rPr lang="en-US" sz="1000" dirty="0" err="1">
                <a:solidFill>
                  <a:schemeClr val="bg1"/>
                </a:solidFill>
                <a:latin typeface="Trade Gothic Next LT Pro Lt" charset="0"/>
              </a:rPr>
              <a:t>gravida</a:t>
            </a:r>
            <a:r>
              <a:rPr lang="en-US" sz="1000" dirty="0">
                <a:solidFill>
                  <a:schemeClr val="bg1"/>
                </a:solidFill>
                <a:latin typeface="Trade Gothic Next LT Pro Lt" charset="0"/>
              </a:rPr>
              <a:t> </a:t>
            </a:r>
            <a:r>
              <a:rPr lang="en-US" sz="1000" dirty="0" err="1">
                <a:solidFill>
                  <a:schemeClr val="bg1"/>
                </a:solidFill>
                <a:latin typeface="Trade Gothic Next LT Pro Lt" charset="0"/>
              </a:rPr>
              <a:t>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augue</a:t>
            </a:r>
            <a:r>
              <a:rPr lang="en-US" sz="1000" dirty="0">
                <a:solidFill>
                  <a:schemeClr val="bg1"/>
                </a:solidFill>
                <a:latin typeface="Trade Gothic Next LT Pro Lt" charset="0"/>
              </a:rPr>
              <a:t>. </a:t>
            </a:r>
            <a:endParaRPr lang="en-GB" sz="1000" dirty="0">
              <a:solidFill>
                <a:schemeClr val="bg1"/>
              </a:solidFill>
              <a:latin typeface="Trade Gothic Next LT Pro Lt" charset="0"/>
            </a:endParaRPr>
          </a:p>
          <a:p>
            <a:endParaRPr lang="en-GB" sz="1000" dirty="0">
              <a:solidFill>
                <a:schemeClr val="bg1"/>
              </a:solidFill>
              <a:latin typeface="Trade Gothic Next LT Pro Lt" charset="0"/>
            </a:endParaRPr>
          </a:p>
        </p:txBody>
      </p:sp>
      <p:sp>
        <p:nvSpPr>
          <p:cNvPr id="6" name="Title 5"/>
          <p:cNvSpPr txBox="1">
            <a:spLocks/>
          </p:cNvSpPr>
          <p:nvPr/>
        </p:nvSpPr>
        <p:spPr bwMode="auto">
          <a:xfrm>
            <a:off x="487020" y="804553"/>
            <a:ext cx="3039760" cy="939915"/>
          </a:xfrm>
          <a:prstGeom prst="rect">
            <a:avLst/>
          </a:prstGeom>
          <a:noFill/>
          <a:ln w="9525">
            <a:noFill/>
            <a:miter lim="800000"/>
            <a:headEnd/>
            <a:tailEnd/>
          </a:ln>
        </p:spPr>
        <p:txBody>
          <a:bodyPr anchor="ctr">
            <a:prstTxWarp prst="textNoShape">
              <a:avLst/>
            </a:prstTxWarp>
          </a:bodyPr>
          <a:lstStyle/>
          <a:p>
            <a:pPr>
              <a:lnSpc>
                <a:spcPct val="90000"/>
              </a:lnSpc>
            </a:pPr>
            <a:r>
              <a:rPr lang="en-US" sz="3600" spc="-150" dirty="0">
                <a:solidFill>
                  <a:schemeClr val="bg1"/>
                </a:solidFill>
                <a:latin typeface="Arial Black" charset="0"/>
                <a:ea typeface="Arial Black" charset="0"/>
                <a:cs typeface="Arial Black" charset="0"/>
              </a:rPr>
              <a:t>TITLE</a:t>
            </a:r>
          </a:p>
          <a:p>
            <a:pPr>
              <a:lnSpc>
                <a:spcPct val="90000"/>
              </a:lnSpc>
            </a:pPr>
            <a:r>
              <a:rPr lang="en-US" sz="3600" spc="-150" dirty="0" smtClean="0">
                <a:solidFill>
                  <a:schemeClr val="bg1"/>
                </a:solidFill>
                <a:latin typeface="Arial Black" charset="0"/>
                <a:ea typeface="Arial Black" charset="0"/>
                <a:cs typeface="Arial Black" charset="0"/>
              </a:rPr>
              <a:t>HERE</a:t>
            </a:r>
            <a:endParaRPr lang="en-US" sz="3600" spc="-150" dirty="0">
              <a:solidFill>
                <a:schemeClr val="bg1"/>
              </a:solidFill>
              <a:latin typeface="Arial Black" charset="0"/>
              <a:ea typeface="Arial Black" charset="0"/>
              <a:cs typeface="Arial Black" charset="0"/>
            </a:endParaRPr>
          </a:p>
        </p:txBody>
      </p:sp>
      <p:sp>
        <p:nvSpPr>
          <p:cNvPr id="7" name="Rectangle 6"/>
          <p:cNvSpPr/>
          <p:nvPr/>
        </p:nvSpPr>
        <p:spPr>
          <a:xfrm rot="5400000">
            <a:off x="1115278" y="2194895"/>
            <a:ext cx="2136366" cy="321215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rot="5400000">
            <a:off x="4858402" y="2194896"/>
            <a:ext cx="2136366" cy="321215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577379" y="2732789"/>
            <a:ext cx="3212161" cy="213636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0800000" flipV="1">
            <a:off x="577379" y="2732789"/>
            <a:ext cx="3212162" cy="213636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320504" y="2732793"/>
            <a:ext cx="3212161" cy="213636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0800000" flipV="1">
            <a:off x="4320503" y="2732792"/>
            <a:ext cx="3212162" cy="213636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14087318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9" y="695926"/>
            <a:ext cx="5199062" cy="543739"/>
          </a:xfrm>
          <a:prstGeom prst="rect">
            <a:avLst/>
          </a:prstGeom>
          <a:noFill/>
          <a:ln w="9525">
            <a:noFill/>
            <a:miter lim="800000"/>
            <a:headEnd/>
            <a:tailEnd/>
          </a:ln>
        </p:spPr>
        <p:txBody>
          <a:bodyPr>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CONTENTS</a:t>
            </a:r>
            <a:endParaRPr lang="en-GB" sz="3200" spc="-150" dirty="0">
              <a:solidFill>
                <a:srgbClr val="FFFFFF"/>
              </a:solidFill>
              <a:latin typeface="Arial Black" charset="0"/>
              <a:ea typeface="Arial Black" charset="0"/>
              <a:cs typeface="Arial Black" charset="0"/>
            </a:endParaRPr>
          </a:p>
        </p:txBody>
      </p:sp>
      <p:pic>
        <p:nvPicPr>
          <p:cNvPr id="5" name="Picture 1" descr="BULB_shutterstock_133871897_small.jpg"/>
          <p:cNvPicPr>
            <a:picLocks noChangeAspect="1"/>
          </p:cNvPicPr>
          <p:nvPr/>
        </p:nvPicPr>
        <p:blipFill>
          <a:blip r:embed="rId2" cstate="screen">
            <a:extLst>
              <a:ext uri="{28A0092B-C50C-407E-A947-70E740481C1C}">
                <a14:useLocalDpi xmlns="" xmlns:a14="http://schemas.microsoft.com/office/drawing/2010/main"/>
              </a:ext>
            </a:extLst>
          </a:blip>
          <a:srcRect/>
          <a:stretch>
            <a:fillRect/>
          </a:stretch>
        </p:blipFill>
        <p:spPr bwMode="auto">
          <a:xfrm>
            <a:off x="5189538" y="1119188"/>
            <a:ext cx="3954462" cy="3765550"/>
          </a:xfrm>
          <a:prstGeom prst="rect">
            <a:avLst/>
          </a:prstGeom>
          <a:noFill/>
          <a:ln w="9525">
            <a:noFill/>
            <a:miter lim="800000"/>
            <a:headEnd/>
            <a:tailEnd/>
          </a:ln>
        </p:spPr>
      </p:pic>
      <p:sp>
        <p:nvSpPr>
          <p:cNvPr id="6" name="Content Placeholder 2"/>
          <p:cNvSpPr txBox="1">
            <a:spLocks/>
          </p:cNvSpPr>
          <p:nvPr/>
        </p:nvSpPr>
        <p:spPr bwMode="auto">
          <a:xfrm>
            <a:off x="469475" y="1384445"/>
            <a:ext cx="2606675" cy="2671762"/>
          </a:xfrm>
          <a:prstGeom prst="rect">
            <a:avLst/>
          </a:prstGeom>
          <a:noFill/>
          <a:ln w="9525">
            <a:noFill/>
            <a:miter lim="800000"/>
            <a:headEnd/>
            <a:tailEnd/>
          </a:ln>
        </p:spPr>
        <p:txBody>
          <a:bodyPr>
            <a:prstTxWarp prst="textNoShape">
              <a:avLst/>
            </a:prstTxWarp>
          </a:bodyPr>
          <a:lstStyle/>
          <a:p>
            <a:pPr marL="171450" indent="-171450" eaLnBrk="0" hangingPunct="0">
              <a:spcBef>
                <a:spcPct val="20000"/>
              </a:spcBef>
              <a:spcAft>
                <a:spcPts val="600"/>
              </a:spcAft>
              <a:buFont typeface="Arial" charset="0"/>
              <a:buChar char="•"/>
            </a:pPr>
            <a:r>
              <a:rPr lang="en-GB" sz="1400" dirty="0" smtClean="0">
                <a:latin typeface="Trade Gothic Next LT Pro Lt" charset="0"/>
              </a:rPr>
              <a:t>Definition</a:t>
            </a:r>
            <a:endParaRPr lang="en-GB" sz="1400" dirty="0">
              <a:latin typeface="Trade Gothic Next LT Pro Lt" charset="0"/>
            </a:endParaRPr>
          </a:p>
          <a:p>
            <a:pPr marL="171450" indent="-171450" eaLnBrk="0" hangingPunct="0">
              <a:spcBef>
                <a:spcPct val="20000"/>
              </a:spcBef>
              <a:spcAft>
                <a:spcPts val="600"/>
              </a:spcAft>
              <a:buFont typeface="Arial" charset="0"/>
              <a:buChar char="•"/>
            </a:pPr>
            <a:r>
              <a:rPr lang="en-GB" sz="1400" dirty="0" smtClean="0">
                <a:latin typeface="Trade Gothic Next LT Pro Lt" charset="0"/>
              </a:rPr>
              <a:t>Application to Home</a:t>
            </a:r>
            <a:endParaRPr lang="en-GB" sz="1400" dirty="0">
              <a:latin typeface="Trade Gothic Next LT Pro Lt" charset="0"/>
            </a:endParaRPr>
          </a:p>
          <a:p>
            <a:pPr marL="171450" indent="-171450" eaLnBrk="0" hangingPunct="0">
              <a:spcBef>
                <a:spcPct val="20000"/>
              </a:spcBef>
              <a:spcAft>
                <a:spcPts val="600"/>
              </a:spcAft>
              <a:buFont typeface="Arial" charset="0"/>
              <a:buChar char="•"/>
            </a:pPr>
            <a:r>
              <a:rPr lang="en-GB" sz="1400" dirty="0" smtClean="0">
                <a:latin typeface="Trade Gothic Next LT Pro Lt" charset="0"/>
              </a:rPr>
              <a:t>Application to Business</a:t>
            </a:r>
            <a:endParaRPr lang="en-GB" sz="1400" dirty="0">
              <a:latin typeface="Trade Gothic Next LT Pro Lt" charset="0"/>
            </a:endParaRPr>
          </a:p>
          <a:p>
            <a:pPr marL="171450" indent="-171450" eaLnBrk="0" hangingPunct="0">
              <a:spcBef>
                <a:spcPct val="20000"/>
              </a:spcBef>
              <a:spcAft>
                <a:spcPts val="600"/>
              </a:spcAft>
              <a:buFont typeface="Arial" charset="0"/>
              <a:buChar char="•"/>
            </a:pPr>
            <a:r>
              <a:rPr lang="en-GB" sz="1400" dirty="0" smtClean="0">
                <a:latin typeface="Trade Gothic Next LT Pro Lt" charset="0"/>
              </a:rPr>
              <a:t>Pros</a:t>
            </a:r>
            <a:endParaRPr lang="en-GB" sz="1400" dirty="0">
              <a:latin typeface="Trade Gothic Next LT Pro Lt" charset="0"/>
            </a:endParaRPr>
          </a:p>
          <a:p>
            <a:pPr marL="171450" indent="-171450" eaLnBrk="0" hangingPunct="0">
              <a:spcBef>
                <a:spcPct val="20000"/>
              </a:spcBef>
              <a:spcAft>
                <a:spcPts val="600"/>
              </a:spcAft>
              <a:buFont typeface="Arial" charset="0"/>
              <a:buChar char="•"/>
            </a:pPr>
            <a:r>
              <a:rPr lang="en-GB" sz="1400" dirty="0" smtClean="0">
                <a:latin typeface="Trade Gothic Next LT Pro Lt" charset="0"/>
              </a:rPr>
              <a:t>Cons</a:t>
            </a:r>
          </a:p>
          <a:p>
            <a:pPr marL="171450" indent="-171450" eaLnBrk="0" hangingPunct="0">
              <a:spcBef>
                <a:spcPct val="20000"/>
              </a:spcBef>
              <a:buFont typeface="Arial" charset="0"/>
              <a:buChar char="•"/>
            </a:pPr>
            <a:endParaRPr lang="en-US" sz="1400" dirty="0" smtClean="0">
              <a:latin typeface="Trade Gothic Next LT Pro Lt" charset="0"/>
            </a:endParaRPr>
          </a:p>
          <a:p>
            <a:pPr marL="171450" indent="-171450" eaLnBrk="0" hangingPunct="0">
              <a:spcBef>
                <a:spcPct val="20000"/>
              </a:spcBef>
              <a:buFont typeface="Arial" charset="0"/>
              <a:buChar char="•"/>
            </a:pPr>
            <a:endParaRPr lang="en-US" sz="1400" dirty="0">
              <a:latin typeface="Trade Gothic Next LT Pro Lt" charset="0"/>
            </a:endParaRPr>
          </a:p>
        </p:txBody>
      </p:sp>
    </p:spTree>
    <p:extLst>
      <p:ext uri="{BB962C8B-B14F-4D97-AF65-F5344CB8AC3E}">
        <p14:creationId xmlns="" xmlns:p14="http://schemas.microsoft.com/office/powerpoint/2010/main" val="41506560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814188"/>
            <a:ext cx="2643480" cy="3132666"/>
          </a:xfrm>
          <a:prstGeom prst="rect">
            <a:avLst/>
          </a:prstGeom>
          <a:solidFill>
            <a:srgbClr val="0055B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9FE3"/>
              </a:solidFill>
            </a:endParaRPr>
          </a:p>
        </p:txBody>
      </p:sp>
      <p:sp>
        <p:nvSpPr>
          <p:cNvPr id="3" name="Title 5"/>
          <p:cNvSpPr txBox="1">
            <a:spLocks/>
          </p:cNvSpPr>
          <p:nvPr/>
        </p:nvSpPr>
        <p:spPr bwMode="auto">
          <a:xfrm>
            <a:off x="464676" y="975563"/>
            <a:ext cx="2005953" cy="1122715"/>
          </a:xfrm>
          <a:prstGeom prst="rect">
            <a:avLst/>
          </a:prstGeom>
          <a:noFill/>
          <a:ln w="9525">
            <a:noFill/>
            <a:miter lim="800000"/>
            <a:headEnd/>
            <a:tailEnd/>
          </a:ln>
        </p:spPr>
        <p:txBody>
          <a:bodyPr anchor="ctr">
            <a:prstTxWarp prst="textNoShape">
              <a:avLst/>
            </a:prstTxWarp>
          </a:bodyPr>
          <a:lstStyle/>
          <a:p>
            <a:pPr>
              <a:lnSpc>
                <a:spcPct val="90000"/>
              </a:lnSpc>
              <a:spcAft>
                <a:spcPts val="0"/>
              </a:spcAft>
            </a:pPr>
            <a:r>
              <a:rPr lang="en-US" sz="3600" spc="-150" dirty="0">
                <a:solidFill>
                  <a:schemeClr val="bg1"/>
                </a:solidFill>
                <a:latin typeface="Arial Black" charset="0"/>
                <a:ea typeface="Arial Black" charset="0"/>
                <a:cs typeface="Arial Black" charset="0"/>
              </a:rPr>
              <a:t>TITLE</a:t>
            </a:r>
          </a:p>
          <a:p>
            <a:pPr>
              <a:lnSpc>
                <a:spcPct val="90000"/>
              </a:lnSpc>
              <a:spcAft>
                <a:spcPts val="0"/>
              </a:spcAft>
            </a:pPr>
            <a:r>
              <a:rPr lang="en-US" sz="3600" spc="-150" dirty="0" smtClean="0">
                <a:solidFill>
                  <a:schemeClr val="bg1"/>
                </a:solidFill>
                <a:latin typeface="Arial Black" charset="0"/>
                <a:ea typeface="Arial Black" charset="0"/>
                <a:cs typeface="Arial Black" charset="0"/>
              </a:rPr>
              <a:t>HERE</a:t>
            </a:r>
            <a:endParaRPr lang="en-US" sz="3600" spc="-150" dirty="0">
              <a:solidFill>
                <a:schemeClr val="bg1"/>
              </a:solidFill>
              <a:latin typeface="Arial Black" charset="0"/>
              <a:ea typeface="Arial Black" charset="0"/>
              <a:cs typeface="Arial Black" charset="0"/>
            </a:endParaRPr>
          </a:p>
        </p:txBody>
      </p:sp>
      <p:sp>
        <p:nvSpPr>
          <p:cNvPr id="4" name="Title 1"/>
          <p:cNvSpPr txBox="1">
            <a:spLocks/>
          </p:cNvSpPr>
          <p:nvPr/>
        </p:nvSpPr>
        <p:spPr bwMode="auto">
          <a:xfrm>
            <a:off x="489183" y="2079072"/>
            <a:ext cx="1881483" cy="2919059"/>
          </a:xfrm>
          <a:prstGeom prst="rect">
            <a:avLst/>
          </a:prstGeom>
          <a:noFill/>
          <a:ln w="9525">
            <a:noFill/>
            <a:miter lim="800000"/>
            <a:headEnd/>
            <a:tailEnd/>
          </a:ln>
        </p:spPr>
        <p:txBody>
          <a:bodyPr>
            <a:prstTxWarp prst="textNoShape">
              <a:avLst/>
            </a:prstTxWarp>
          </a:bodyPr>
          <a:lstStyle/>
          <a:p>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consectetur</a:t>
            </a:r>
            <a:r>
              <a:rPr lang="en-US" sz="1000" dirty="0">
                <a:solidFill>
                  <a:schemeClr val="bg1"/>
                </a:solidFill>
                <a:latin typeface="Trade Gothic Next LT Pro Lt" charset="0"/>
              </a:rPr>
              <a:t> </a:t>
            </a:r>
            <a:r>
              <a:rPr lang="en-US" sz="1000" dirty="0" err="1">
                <a:solidFill>
                  <a:schemeClr val="bg1"/>
                </a:solidFill>
                <a:latin typeface="Trade Gothic Next LT Pro Lt" charset="0"/>
              </a:rPr>
              <a:t>adipiscing</a:t>
            </a:r>
            <a:r>
              <a:rPr lang="en-US" sz="1000" dirty="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r>
              <a:rPr lang="en-US" sz="1000" dirty="0">
                <a:solidFill>
                  <a:schemeClr val="bg1"/>
                </a:solidFill>
                <a:latin typeface="Trade Gothic Next LT Pro Lt" charset="0"/>
              </a:rPr>
              <a:t> vitae, </a:t>
            </a:r>
            <a:r>
              <a:rPr lang="en-US" sz="1000" dirty="0" err="1">
                <a:solidFill>
                  <a:schemeClr val="bg1"/>
                </a:solidFill>
                <a:latin typeface="Trade Gothic Next LT Pro Lt" charset="0"/>
              </a:rPr>
              <a:t>gravida</a:t>
            </a:r>
            <a:r>
              <a:rPr lang="en-US" sz="1000" dirty="0">
                <a:solidFill>
                  <a:schemeClr val="bg1"/>
                </a:solidFill>
                <a:latin typeface="Trade Gothic Next LT Pro Lt" charset="0"/>
              </a:rPr>
              <a:t> </a:t>
            </a:r>
            <a:r>
              <a:rPr lang="en-US" sz="1000" dirty="0" err="1">
                <a:solidFill>
                  <a:schemeClr val="bg1"/>
                </a:solidFill>
                <a:latin typeface="Trade Gothic Next LT Pro Lt" charset="0"/>
              </a:rPr>
              <a:t>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augue</a:t>
            </a:r>
            <a:r>
              <a:rPr lang="en-US" sz="1000" dirty="0">
                <a:solidFill>
                  <a:schemeClr val="bg1"/>
                </a:solidFill>
                <a:latin typeface="Trade Gothic Next LT Pro Lt" charset="0"/>
              </a:rPr>
              <a:t>. </a:t>
            </a:r>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consectetur</a:t>
            </a:r>
            <a:r>
              <a:rPr lang="en-US" sz="1000" dirty="0">
                <a:solidFill>
                  <a:schemeClr val="bg1"/>
                </a:solidFill>
                <a:latin typeface="Trade Gothic Next LT Pro Lt" charset="0"/>
              </a:rPr>
              <a:t> </a:t>
            </a:r>
            <a:r>
              <a:rPr lang="en-US" sz="1000" dirty="0" err="1">
                <a:solidFill>
                  <a:schemeClr val="bg1"/>
                </a:solidFill>
                <a:latin typeface="Trade Gothic Next LT Pro Lt" charset="0"/>
              </a:rPr>
              <a:t>adipiscing</a:t>
            </a:r>
            <a:r>
              <a:rPr lang="en-US" sz="1000" dirty="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smtClean="0">
                <a:solidFill>
                  <a:schemeClr val="bg1"/>
                </a:solidFill>
                <a:latin typeface="Trade Gothic Next LT Pro Lt" charset="0"/>
              </a:rPr>
              <a:t>fermentum</a:t>
            </a:r>
            <a:endParaRPr lang="en-US" sz="1000" dirty="0" smtClean="0">
              <a:solidFill>
                <a:schemeClr val="bg1"/>
              </a:solidFill>
              <a:latin typeface="Trade Gothic Next LT Pro Lt" charset="0"/>
            </a:endParaRPr>
          </a:p>
        </p:txBody>
      </p:sp>
      <p:sp>
        <p:nvSpPr>
          <p:cNvPr id="5" name="Rectangle 4"/>
          <p:cNvSpPr/>
          <p:nvPr/>
        </p:nvSpPr>
        <p:spPr>
          <a:xfrm>
            <a:off x="3093368" y="827972"/>
            <a:ext cx="2445926" cy="390045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3093369" y="827970"/>
            <a:ext cx="2445926" cy="390045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3093368" y="827970"/>
            <a:ext cx="2445926" cy="390045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890602" y="831838"/>
            <a:ext cx="2445926" cy="390045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5890603" y="831836"/>
            <a:ext cx="2445926" cy="390045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5890602" y="831836"/>
            <a:ext cx="2445926" cy="390045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19288780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bwMode="auto">
          <a:xfrm>
            <a:off x="468719" y="641747"/>
            <a:ext cx="8353979" cy="714375"/>
          </a:xfrm>
          <a:prstGeom prst="rect">
            <a:avLst/>
          </a:prstGeom>
          <a:noFill/>
          <a:ln w="9525">
            <a:noFill/>
            <a:miter lim="800000"/>
            <a:headEnd/>
            <a:tailEnd/>
          </a:ln>
        </p:spPr>
        <p:txBody>
          <a:bodyPr anchor="ctr">
            <a:prstTxWarp prst="textNoShape">
              <a:avLst/>
            </a:prstTxWarp>
          </a:bodyPr>
          <a:lstStyle/>
          <a:p>
            <a:pPr>
              <a:lnSpc>
                <a:spcPct val="90000"/>
              </a:lnSpc>
            </a:pPr>
            <a:r>
              <a:rPr lang="en-US" sz="3600" spc="-150" dirty="0" smtClean="0">
                <a:latin typeface="Arial Black" charset="0"/>
                <a:ea typeface="Arial Black" charset="0"/>
                <a:cs typeface="Arial Black" charset="0"/>
              </a:rPr>
              <a:t>TITLE</a:t>
            </a:r>
            <a:r>
              <a:rPr lang="en-US" sz="3600" spc="-150" dirty="0" smtClean="0">
                <a:solidFill>
                  <a:srgbClr val="002C9B"/>
                </a:solidFill>
                <a:latin typeface="Arial Black" charset="0"/>
                <a:ea typeface="Arial Black" charset="0"/>
                <a:cs typeface="Arial Black" charset="0"/>
              </a:rPr>
              <a:t> HERE</a:t>
            </a:r>
            <a:endParaRPr lang="en-US" sz="3600" spc="-150" dirty="0">
              <a:solidFill>
                <a:srgbClr val="002C9B"/>
              </a:solidFill>
              <a:latin typeface="Arial Black" charset="0"/>
              <a:ea typeface="Arial Black" charset="0"/>
              <a:cs typeface="Arial Black" charset="0"/>
            </a:endParaRPr>
          </a:p>
        </p:txBody>
      </p:sp>
      <p:sp>
        <p:nvSpPr>
          <p:cNvPr id="35" name="Rectangle 34"/>
          <p:cNvSpPr/>
          <p:nvPr/>
        </p:nvSpPr>
        <p:spPr>
          <a:xfrm>
            <a:off x="562049" y="1495029"/>
            <a:ext cx="1922931" cy="310332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p:cNvCxnSpPr/>
          <p:nvPr/>
        </p:nvCxnSpPr>
        <p:spPr>
          <a:xfrm flipV="1">
            <a:off x="562051" y="1495031"/>
            <a:ext cx="1922929" cy="310332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flipV="1">
            <a:off x="562051" y="1495031"/>
            <a:ext cx="1922930" cy="310332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2686594" y="1495032"/>
            <a:ext cx="1922931" cy="31033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V="1">
            <a:off x="2686596" y="1495034"/>
            <a:ext cx="1922929" cy="310332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flipV="1">
            <a:off x="2686596" y="1495034"/>
            <a:ext cx="1922930" cy="310332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4801033" y="1495032"/>
            <a:ext cx="1922931" cy="31033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Connector 41"/>
          <p:cNvCxnSpPr/>
          <p:nvPr/>
        </p:nvCxnSpPr>
        <p:spPr>
          <a:xfrm flipV="1">
            <a:off x="4801035" y="1495034"/>
            <a:ext cx="1922929" cy="310332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flipV="1">
            <a:off x="4801035" y="1495034"/>
            <a:ext cx="1922930" cy="310332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6899768" y="1495032"/>
            <a:ext cx="1922931" cy="31033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p:nvPr/>
        </p:nvCxnSpPr>
        <p:spPr>
          <a:xfrm flipV="1">
            <a:off x="6899770" y="1495034"/>
            <a:ext cx="1922929" cy="310332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flipV="1">
            <a:off x="6899770" y="1495034"/>
            <a:ext cx="1922929" cy="310332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8714405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36779" y="2271510"/>
            <a:ext cx="5161591" cy="2051406"/>
          </a:xfrm>
          <a:prstGeom prst="rect">
            <a:avLst/>
          </a:prstGeom>
          <a:solidFill>
            <a:srgbClr val="D8262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9FE3"/>
              </a:solidFill>
            </a:endParaRPr>
          </a:p>
        </p:txBody>
      </p:sp>
      <p:cxnSp>
        <p:nvCxnSpPr>
          <p:cNvPr id="3" name="Straight Connector 2"/>
          <p:cNvCxnSpPr/>
          <p:nvPr/>
        </p:nvCxnSpPr>
        <p:spPr>
          <a:xfrm>
            <a:off x="3436779" y="2646161"/>
            <a:ext cx="5161591" cy="2841"/>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3436779" y="3073198"/>
            <a:ext cx="5161591"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436779" y="3498648"/>
            <a:ext cx="5161591"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436779" y="3924098"/>
            <a:ext cx="5161591"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flipV="1">
            <a:off x="4486910" y="2272305"/>
            <a:ext cx="7680" cy="2050611"/>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 name="Title 1"/>
          <p:cNvSpPr txBox="1">
            <a:spLocks/>
          </p:cNvSpPr>
          <p:nvPr/>
        </p:nvSpPr>
        <p:spPr bwMode="auto">
          <a:xfrm>
            <a:off x="3520428" y="2317966"/>
            <a:ext cx="874712" cy="274638"/>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endParaRPr lang="en-GB" sz="1000" dirty="0">
              <a:solidFill>
                <a:schemeClr val="bg1"/>
              </a:solidFill>
              <a:latin typeface="Trade Gothic Next LT Pro Lt" charset="0"/>
            </a:endParaRPr>
          </a:p>
        </p:txBody>
      </p:sp>
      <p:sp>
        <p:nvSpPr>
          <p:cNvPr id="9" name="Title 1"/>
          <p:cNvSpPr txBox="1">
            <a:spLocks/>
          </p:cNvSpPr>
          <p:nvPr/>
        </p:nvSpPr>
        <p:spPr bwMode="auto">
          <a:xfrm>
            <a:off x="3520428" y="2709064"/>
            <a:ext cx="874712" cy="274638"/>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endParaRPr lang="en-GB" sz="1000" dirty="0">
              <a:solidFill>
                <a:schemeClr val="bg1"/>
              </a:solidFill>
              <a:latin typeface="Trade Gothic Next LT Pro Lt" charset="0"/>
            </a:endParaRPr>
          </a:p>
        </p:txBody>
      </p:sp>
      <p:sp>
        <p:nvSpPr>
          <p:cNvPr id="10" name="Title 1"/>
          <p:cNvSpPr txBox="1">
            <a:spLocks/>
          </p:cNvSpPr>
          <p:nvPr/>
        </p:nvSpPr>
        <p:spPr bwMode="auto">
          <a:xfrm>
            <a:off x="3520428" y="3138417"/>
            <a:ext cx="874712" cy="274638"/>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endParaRPr lang="en-GB" sz="1000" dirty="0">
              <a:solidFill>
                <a:schemeClr val="bg1"/>
              </a:solidFill>
              <a:latin typeface="Trade Gothic Next LT Pro Lt" charset="0"/>
            </a:endParaRPr>
          </a:p>
        </p:txBody>
      </p:sp>
      <p:sp>
        <p:nvSpPr>
          <p:cNvPr id="11" name="Title 1"/>
          <p:cNvSpPr txBox="1">
            <a:spLocks/>
          </p:cNvSpPr>
          <p:nvPr/>
        </p:nvSpPr>
        <p:spPr bwMode="auto">
          <a:xfrm>
            <a:off x="3520428" y="3560119"/>
            <a:ext cx="874712" cy="274638"/>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endParaRPr lang="en-GB" sz="1000" dirty="0">
              <a:solidFill>
                <a:schemeClr val="bg1"/>
              </a:solidFill>
              <a:latin typeface="Trade Gothic Next LT Pro Lt" charset="0"/>
            </a:endParaRPr>
          </a:p>
        </p:txBody>
      </p:sp>
      <p:sp>
        <p:nvSpPr>
          <p:cNvPr id="12" name="Title 1"/>
          <p:cNvSpPr txBox="1">
            <a:spLocks/>
          </p:cNvSpPr>
          <p:nvPr/>
        </p:nvSpPr>
        <p:spPr bwMode="auto">
          <a:xfrm>
            <a:off x="4539591" y="2709506"/>
            <a:ext cx="1664788" cy="377825"/>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a:t>
            </a:r>
            <a:r>
              <a:rPr lang="en-US" sz="1000" dirty="0" smtClean="0">
                <a:solidFill>
                  <a:schemeClr val="bg1"/>
                </a:solidFill>
                <a:latin typeface="Trade Gothic Next LT Pro Lt" charset="0"/>
              </a:rPr>
              <a:t>sit</a:t>
            </a:r>
            <a:endParaRPr lang="en-GB" sz="1000" dirty="0">
              <a:solidFill>
                <a:schemeClr val="bg1"/>
              </a:solidFill>
              <a:latin typeface="Trade Gothic Next LT Pro Lt" charset="0"/>
            </a:endParaRPr>
          </a:p>
        </p:txBody>
      </p:sp>
      <p:sp>
        <p:nvSpPr>
          <p:cNvPr id="13" name="Title 1"/>
          <p:cNvSpPr txBox="1">
            <a:spLocks/>
          </p:cNvSpPr>
          <p:nvPr/>
        </p:nvSpPr>
        <p:spPr bwMode="auto">
          <a:xfrm>
            <a:off x="6352702" y="3136543"/>
            <a:ext cx="2123811" cy="377825"/>
          </a:xfrm>
          <a:prstGeom prst="rect">
            <a:avLst/>
          </a:prstGeom>
          <a:noFill/>
          <a:ln w="9525">
            <a:noFill/>
            <a:miter lim="800000"/>
            <a:headEnd/>
            <a:tailEnd/>
          </a:ln>
        </p:spPr>
        <p:txBody>
          <a:bodyPr>
            <a:prstTxWarp prst="textNoShape">
              <a:avLst/>
            </a:prstTxWarp>
          </a:bodyPr>
          <a:lstStyle/>
          <a:p>
            <a:pPr algn="ctr"/>
            <a:r>
              <a:rPr lang="en-US" sz="1000" dirty="0" err="1" smtClean="0">
                <a:solidFill>
                  <a:schemeClr val="bg1"/>
                </a:solidFill>
                <a:latin typeface="Trade Gothic Next LT Pro Lt" charset="0"/>
              </a:rPr>
              <a:t>Donec</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smtClean="0">
                <a:solidFill>
                  <a:schemeClr val="bg1"/>
                </a:solidFill>
                <a:latin typeface="Trade Gothic Next LT Pro Lt" charset="0"/>
              </a:rPr>
              <a:t>eget</a:t>
            </a:r>
            <a:endParaRPr lang="en-GB" sz="1000" dirty="0">
              <a:solidFill>
                <a:schemeClr val="bg1"/>
              </a:solidFill>
              <a:latin typeface="Trade Gothic Next LT Pro Lt" charset="0"/>
            </a:endParaRPr>
          </a:p>
        </p:txBody>
      </p:sp>
      <p:cxnSp>
        <p:nvCxnSpPr>
          <p:cNvPr id="14" name="Straight Connector 13"/>
          <p:cNvCxnSpPr/>
          <p:nvPr/>
        </p:nvCxnSpPr>
        <p:spPr>
          <a:xfrm flipV="1">
            <a:off x="6274737" y="2271511"/>
            <a:ext cx="0" cy="2051405"/>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Title 1"/>
          <p:cNvSpPr txBox="1">
            <a:spLocks/>
          </p:cNvSpPr>
          <p:nvPr/>
        </p:nvSpPr>
        <p:spPr bwMode="auto">
          <a:xfrm>
            <a:off x="4539591" y="3138077"/>
            <a:ext cx="1664788" cy="377825"/>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a:t>
            </a:r>
            <a:r>
              <a:rPr lang="en-US" sz="1000" dirty="0" smtClean="0">
                <a:solidFill>
                  <a:schemeClr val="bg1"/>
                </a:solidFill>
                <a:latin typeface="Trade Gothic Next LT Pro Lt" charset="0"/>
              </a:rPr>
              <a:t>sit</a:t>
            </a:r>
            <a:endParaRPr lang="en-GB" sz="1000" dirty="0">
              <a:solidFill>
                <a:schemeClr val="bg1"/>
              </a:solidFill>
              <a:latin typeface="Trade Gothic Next LT Pro Lt" charset="0"/>
            </a:endParaRPr>
          </a:p>
        </p:txBody>
      </p:sp>
      <p:sp>
        <p:nvSpPr>
          <p:cNvPr id="19" name="Title 1"/>
          <p:cNvSpPr txBox="1">
            <a:spLocks/>
          </p:cNvSpPr>
          <p:nvPr/>
        </p:nvSpPr>
        <p:spPr bwMode="auto">
          <a:xfrm>
            <a:off x="6365992" y="2716092"/>
            <a:ext cx="2123811" cy="377825"/>
          </a:xfrm>
          <a:prstGeom prst="rect">
            <a:avLst/>
          </a:prstGeom>
          <a:noFill/>
          <a:ln w="9525">
            <a:noFill/>
            <a:miter lim="800000"/>
            <a:headEnd/>
            <a:tailEnd/>
          </a:ln>
        </p:spPr>
        <p:txBody>
          <a:bodyPr>
            <a:prstTxWarp prst="textNoShape">
              <a:avLst/>
            </a:prstTxWarp>
          </a:bodyPr>
          <a:lstStyle/>
          <a:p>
            <a:pPr algn="ctr"/>
            <a:r>
              <a:rPr lang="en-US" sz="1000" dirty="0" err="1" smtClean="0">
                <a:solidFill>
                  <a:schemeClr val="bg1"/>
                </a:solidFill>
                <a:latin typeface="Trade Gothic Next LT Pro Lt" charset="0"/>
              </a:rPr>
              <a:t>Donec</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smtClean="0">
                <a:solidFill>
                  <a:schemeClr val="bg1"/>
                </a:solidFill>
                <a:latin typeface="Trade Gothic Next LT Pro Lt" charset="0"/>
              </a:rPr>
              <a:t>eget</a:t>
            </a:r>
            <a:endParaRPr lang="en-GB" sz="1000" dirty="0">
              <a:solidFill>
                <a:schemeClr val="bg1"/>
              </a:solidFill>
              <a:latin typeface="Trade Gothic Next LT Pro Lt" charset="0"/>
            </a:endParaRPr>
          </a:p>
        </p:txBody>
      </p:sp>
      <p:sp>
        <p:nvSpPr>
          <p:cNvPr id="20" name="Title 1"/>
          <p:cNvSpPr txBox="1">
            <a:spLocks/>
          </p:cNvSpPr>
          <p:nvPr/>
        </p:nvSpPr>
        <p:spPr bwMode="auto">
          <a:xfrm>
            <a:off x="413927" y="1623883"/>
            <a:ext cx="2173106" cy="3258550"/>
          </a:xfrm>
          <a:prstGeom prst="rect">
            <a:avLst/>
          </a:prstGeom>
          <a:noFill/>
          <a:ln w="9525">
            <a:noFill/>
            <a:miter lim="800000"/>
            <a:headEnd/>
            <a:tailEnd/>
          </a:ln>
        </p:spPr>
        <p:txBody>
          <a:bodyPr>
            <a:prstTxWarp prst="textNoShape">
              <a:avLst/>
            </a:prstTxWarp>
          </a:bodyPr>
          <a:lstStyle/>
          <a:p>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smtClean="0">
                <a:latin typeface="Trade Gothic Next LT Pro Lt" charset="0"/>
              </a:rPr>
              <a:t>consectetur</a:t>
            </a:r>
            <a:r>
              <a:rPr lang="en-US" sz="1000" dirty="0" smtClean="0">
                <a:latin typeface="Trade Gothic Next LT Pro Lt" charset="0"/>
              </a:rPr>
              <a:t> </a:t>
            </a:r>
            <a:r>
              <a:rPr lang="en-US" sz="1000" dirty="0" err="1" smtClean="0">
                <a:latin typeface="Trade Gothic Next LT Pro Lt" charset="0"/>
              </a:rPr>
              <a:t>fredc</a:t>
            </a:r>
            <a:r>
              <a:rPr lang="en-US" sz="1000" dirty="0" smtClean="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smtClean="0">
                <a:latin typeface="Trade Gothic Next LT Pro Lt" charset="0"/>
              </a:rPr>
              <a:t>fermentum</a:t>
            </a:r>
            <a:r>
              <a:rPr lang="en-US" sz="1000" dirty="0" smtClean="0">
                <a:latin typeface="Trade Gothic Next LT Pro Lt" charset="0"/>
              </a:rPr>
              <a:t>.</a:t>
            </a:r>
          </a:p>
          <a:p>
            <a:pPr>
              <a:spcAft>
                <a:spcPts val="600"/>
              </a:spcAft>
            </a:pPr>
            <a:r>
              <a:rPr lang="en-US" sz="1000" dirty="0" err="1" smtClean="0">
                <a:latin typeface="Trade Gothic Next LT Pro Lt" charset="0"/>
              </a:rPr>
              <a:t>Lorem</a:t>
            </a:r>
            <a:r>
              <a:rPr lang="en-US" sz="1000" dirty="0" smtClean="0">
                <a:latin typeface="Trade Gothic Next LT Pro Lt" charset="0"/>
              </a:rPr>
              <a:t> </a:t>
            </a:r>
            <a:r>
              <a:rPr lang="en-US" sz="1000" dirty="0" err="1" smtClean="0">
                <a:latin typeface="Trade Gothic Next LT Pro Lt" charset="0"/>
              </a:rPr>
              <a:t>ipsum</a:t>
            </a:r>
            <a:r>
              <a:rPr lang="en-US" sz="1000" dirty="0" smtClean="0">
                <a:latin typeface="Trade Gothic Next LT Pro Lt" charset="0"/>
              </a:rPr>
              <a:t> dolor sit </a:t>
            </a:r>
            <a:r>
              <a:rPr lang="en-US" sz="1000" dirty="0" err="1" smtClean="0">
                <a:latin typeface="Trade Gothic Next LT Pro Lt" charset="0"/>
              </a:rPr>
              <a:t>amet</a:t>
            </a:r>
            <a:r>
              <a:rPr lang="en-US" sz="1000" dirty="0">
                <a:latin typeface="Trade Gothic Next LT Pro Lt" charset="0"/>
              </a:rPr>
              <a:t>.</a:t>
            </a:r>
            <a:endParaRPr lang="en-US" sz="1000" dirty="0" smtClean="0">
              <a:latin typeface="Trade Gothic Next LT Pro Lt" charset="0"/>
            </a:endParaRPr>
          </a:p>
          <a:p>
            <a:r>
              <a:rPr lang="en-US" sz="1000" dirty="0" err="1" smtClean="0">
                <a:latin typeface="Trade Gothic Next LT Pro Lt" charset="0"/>
              </a:rPr>
              <a:t>Consectetur</a:t>
            </a:r>
            <a:r>
              <a:rPr lang="en-US" sz="1000" dirty="0" smtClean="0">
                <a:latin typeface="Trade Gothic Next LT Pro Lt" charset="0"/>
              </a:rPr>
              <a:t> </a:t>
            </a:r>
            <a:r>
              <a:rPr lang="en-US" sz="1000" dirty="0" err="1" smtClean="0">
                <a:latin typeface="Trade Gothic Next LT Pro Lt" charset="0"/>
              </a:rPr>
              <a:t>adipiscing</a:t>
            </a:r>
            <a:r>
              <a:rPr lang="en-US" sz="1000" dirty="0" smtClean="0">
                <a:latin typeface="Trade Gothic Next LT Pro Lt" charset="0"/>
              </a:rPr>
              <a:t> </a:t>
            </a:r>
            <a:r>
              <a:rPr lang="en-US" sz="1000" dirty="0" err="1" smtClean="0">
                <a:latin typeface="Trade Gothic Next LT Pro Lt" charset="0"/>
              </a:rPr>
              <a:t>elit</a:t>
            </a:r>
            <a:r>
              <a:rPr lang="en-US" sz="1000" dirty="0" smtClean="0">
                <a:latin typeface="Trade Gothic Next LT Pro Lt" charset="0"/>
              </a:rPr>
              <a:t>. </a:t>
            </a:r>
            <a:r>
              <a:rPr lang="en-US" sz="1000" dirty="0" err="1" smtClean="0">
                <a:latin typeface="Trade Gothic Next LT Pro Lt" charset="0"/>
              </a:rPr>
              <a:t>Donec</a:t>
            </a:r>
            <a:r>
              <a:rPr lang="en-US" sz="1000" dirty="0" smtClean="0">
                <a:latin typeface="Trade Gothic Next LT Pro Lt" charset="0"/>
              </a:rPr>
              <a:t> </a:t>
            </a:r>
            <a:r>
              <a:rPr lang="en-US" sz="1000" dirty="0" err="1" smtClean="0">
                <a:latin typeface="Trade Gothic Next LT Pro Lt" charset="0"/>
              </a:rPr>
              <a:t>ipsum</a:t>
            </a:r>
            <a:r>
              <a:rPr lang="en-US" sz="1000" dirty="0" smtClean="0">
                <a:latin typeface="Trade Gothic Next LT Pro Lt" charset="0"/>
              </a:rPr>
              <a:t> ante, </a:t>
            </a:r>
            <a:r>
              <a:rPr lang="en-US" sz="1000" dirty="0" err="1" smtClean="0">
                <a:latin typeface="Trade Gothic Next LT Pro Lt" charset="0"/>
              </a:rPr>
              <a:t>ultrices</a:t>
            </a:r>
            <a:r>
              <a:rPr lang="en-US" sz="1000" dirty="0" smtClean="0">
                <a:latin typeface="Trade Gothic Next LT Pro Lt" charset="0"/>
              </a:rPr>
              <a:t> </a:t>
            </a:r>
            <a:r>
              <a:rPr lang="en-US" sz="1000" dirty="0" err="1" smtClean="0">
                <a:latin typeface="Trade Gothic Next LT Pro Lt" charset="0"/>
              </a:rPr>
              <a:t>eget</a:t>
            </a:r>
            <a:r>
              <a:rPr lang="en-US" sz="1000" dirty="0" smtClean="0">
                <a:latin typeface="Trade Gothic Next LT Pro Lt" charset="0"/>
              </a:rPr>
              <a:t> </a:t>
            </a:r>
            <a:r>
              <a:rPr lang="en-US" sz="1000" dirty="0" err="1" smtClean="0">
                <a:latin typeface="Trade Gothic Next LT Pro Lt" charset="0"/>
              </a:rPr>
              <a:t>fermentum</a:t>
            </a:r>
            <a:r>
              <a:rPr lang="en-US" sz="1000" dirty="0" smtClean="0">
                <a:latin typeface="Trade Gothic Next LT Pro Lt" charset="0"/>
              </a:rPr>
              <a:t> vitae, </a:t>
            </a:r>
            <a:r>
              <a:rPr lang="en-US" sz="1000" dirty="0" err="1" smtClean="0">
                <a:latin typeface="Trade Gothic Next LT Pro Lt" charset="0"/>
              </a:rPr>
              <a:t>gravida</a:t>
            </a:r>
            <a:r>
              <a:rPr lang="en-US" sz="1000" dirty="0" smtClean="0">
                <a:latin typeface="Trade Gothic Next LT Pro Lt" charset="0"/>
              </a:rPr>
              <a:t> </a:t>
            </a:r>
            <a:r>
              <a:rPr lang="en-US" sz="1000" dirty="0" err="1" smtClean="0">
                <a:latin typeface="Trade Gothic Next LT Pro Lt" charset="0"/>
              </a:rPr>
              <a:t>nec</a:t>
            </a:r>
            <a:r>
              <a:rPr lang="en-US" sz="1000" dirty="0" smtClean="0">
                <a:latin typeface="Trade Gothic Next LT Pro Lt" charset="0"/>
              </a:rPr>
              <a:t> </a:t>
            </a:r>
            <a:r>
              <a:rPr lang="en-US" sz="1000" dirty="0" err="1" smtClean="0">
                <a:latin typeface="Trade Gothic Next LT Pro Lt" charset="0"/>
              </a:rPr>
              <a:t>augue</a:t>
            </a:r>
            <a:r>
              <a:rPr lang="en-US" sz="1000" dirty="0" smtClean="0">
                <a:latin typeface="Trade Gothic Next LT Pro Lt" charset="0"/>
              </a:rPr>
              <a:t>. </a:t>
            </a:r>
            <a:r>
              <a:rPr lang="en-US" sz="1000" dirty="0" err="1" smtClean="0">
                <a:latin typeface="Trade Gothic Next LT Pro Lt" charset="0"/>
              </a:rPr>
              <a:t>Lorem</a:t>
            </a:r>
            <a:r>
              <a:rPr lang="en-US" sz="1000" dirty="0" smtClean="0">
                <a:latin typeface="Trade Gothic Next LT Pro Lt" charset="0"/>
              </a:rPr>
              <a:t> </a:t>
            </a:r>
            <a:r>
              <a:rPr lang="en-US" sz="1000" dirty="0" err="1" smtClean="0">
                <a:latin typeface="Trade Gothic Next LT Pro Lt" charset="0"/>
              </a:rPr>
              <a:t>ipsum</a:t>
            </a:r>
            <a:r>
              <a:rPr lang="en-US" sz="1000" dirty="0" smtClean="0">
                <a:latin typeface="Trade Gothic Next LT Pro Lt" charset="0"/>
              </a:rPr>
              <a:t> dolor sit </a:t>
            </a:r>
            <a:r>
              <a:rPr lang="en-US" sz="1000" dirty="0" err="1" smtClean="0">
                <a:latin typeface="Trade Gothic Next LT Pro Lt" charset="0"/>
              </a:rPr>
              <a:t>amet</a:t>
            </a:r>
            <a:r>
              <a:rPr lang="en-US" sz="1000" dirty="0" smtClean="0">
                <a:latin typeface="Trade Gothic Next LT Pro Lt" charset="0"/>
              </a:rPr>
              <a:t>, </a:t>
            </a:r>
            <a:r>
              <a:rPr lang="en-US" sz="1000" dirty="0" err="1" smtClean="0">
                <a:latin typeface="Trade Gothic Next LT Pro Lt" charset="0"/>
              </a:rPr>
              <a:t>consectetur</a:t>
            </a:r>
            <a:r>
              <a:rPr lang="en-US" sz="1000" dirty="0" smtClean="0">
                <a:latin typeface="Trade Gothic Next LT Pro Lt" charset="0"/>
              </a:rPr>
              <a:t> </a:t>
            </a:r>
            <a:r>
              <a:rPr lang="en-US" sz="1000" dirty="0" err="1" smtClean="0">
                <a:latin typeface="Trade Gothic Next LT Pro Lt" charset="0"/>
              </a:rPr>
              <a:t>eret</a:t>
            </a:r>
            <a:r>
              <a:rPr lang="en-US" sz="1000" dirty="0" smtClean="0">
                <a:latin typeface="Trade Gothic Next LT Pro Lt" charset="0"/>
              </a:rPr>
              <a:t> </a:t>
            </a:r>
            <a:r>
              <a:rPr lang="en-US" sz="1000" dirty="0" err="1" smtClean="0">
                <a:latin typeface="Trade Gothic Next LT Pro Lt" charset="0"/>
              </a:rPr>
              <a:t>adipiscing</a:t>
            </a:r>
            <a:r>
              <a:rPr lang="en-US" sz="1000" dirty="0" smtClean="0">
                <a:latin typeface="Trade Gothic Next LT Pro Lt" charset="0"/>
              </a:rPr>
              <a:t> </a:t>
            </a:r>
            <a:r>
              <a:rPr lang="en-US" sz="1000" dirty="0" err="1" smtClean="0">
                <a:latin typeface="Trade Gothic Next LT Pro Lt" charset="0"/>
              </a:rPr>
              <a:t>elit</a:t>
            </a:r>
            <a:r>
              <a:rPr lang="en-US" sz="1000" dirty="0" smtClean="0">
                <a:latin typeface="Trade Gothic Next LT Pro Lt" charset="0"/>
              </a:rPr>
              <a:t>. </a:t>
            </a:r>
            <a:r>
              <a:rPr lang="en-US" sz="1000" dirty="0" err="1" smtClean="0">
                <a:latin typeface="Trade Gothic Next LT Pro Lt" charset="0"/>
              </a:rPr>
              <a:t>Donec</a:t>
            </a:r>
            <a:r>
              <a:rPr lang="en-US" sz="1000" dirty="0" smtClean="0">
                <a:latin typeface="Trade Gothic Next LT Pro Lt" charset="0"/>
              </a:rPr>
              <a:t> </a:t>
            </a:r>
            <a:r>
              <a:rPr lang="en-US" sz="1000" dirty="0" err="1" smtClean="0">
                <a:latin typeface="Trade Gothic Next LT Pro Lt" charset="0"/>
              </a:rPr>
              <a:t>ipsum</a:t>
            </a:r>
            <a:r>
              <a:rPr lang="en-US" sz="1000" dirty="0" smtClean="0">
                <a:latin typeface="Trade Gothic Next LT Pro Lt" charset="0"/>
              </a:rPr>
              <a:t> ante, </a:t>
            </a:r>
            <a:r>
              <a:rPr lang="en-US" sz="1000" dirty="0" err="1" smtClean="0">
                <a:latin typeface="Trade Gothic Next LT Pro Lt" charset="0"/>
              </a:rPr>
              <a:t>ultrices</a:t>
            </a:r>
            <a:r>
              <a:rPr lang="en-US" sz="1000" dirty="0" smtClean="0">
                <a:latin typeface="Trade Gothic Next LT Pro Lt" charset="0"/>
              </a:rPr>
              <a:t> </a:t>
            </a:r>
            <a:r>
              <a:rPr lang="en-US" sz="1000" dirty="0" err="1" smtClean="0">
                <a:latin typeface="Trade Gothic Next LT Pro Lt" charset="0"/>
              </a:rPr>
              <a:t>eget</a:t>
            </a:r>
            <a:r>
              <a:rPr lang="en-US" sz="1000" dirty="0" smtClean="0">
                <a:latin typeface="Trade Gothic Next LT Pro Lt" charset="0"/>
              </a:rPr>
              <a:t> </a:t>
            </a:r>
            <a:r>
              <a:rPr lang="en-US" sz="1000" dirty="0" err="1" smtClean="0">
                <a:latin typeface="Trade Gothic Next LT Pro Lt" charset="0"/>
              </a:rPr>
              <a:t>unimi</a:t>
            </a:r>
            <a:r>
              <a:rPr lang="en-US" sz="1000" dirty="0" smtClean="0">
                <a:latin typeface="Trade Gothic Next LT Pro Lt" charset="0"/>
              </a:rPr>
              <a:t> </a:t>
            </a:r>
            <a:r>
              <a:rPr lang="en-US" sz="1000" dirty="0" err="1" smtClean="0">
                <a:latin typeface="Trade Gothic Next LT Pro Lt" charset="0"/>
              </a:rPr>
              <a:t>fermentumsit</a:t>
            </a:r>
            <a:r>
              <a:rPr lang="en-US" sz="1000" dirty="0" smtClean="0">
                <a:latin typeface="Trade Gothic Next LT Pro Lt" charset="0"/>
              </a:rPr>
              <a:t> </a:t>
            </a:r>
            <a:r>
              <a:rPr lang="en-US" sz="1000" dirty="0" err="1" smtClean="0">
                <a:latin typeface="Trade Gothic Next LT Pro Lt" charset="0"/>
              </a:rPr>
              <a:t>amet</a:t>
            </a:r>
            <a:r>
              <a:rPr lang="en-US" sz="1000" dirty="0" smtClean="0">
                <a:latin typeface="Trade Gothic Next LT Pro Lt" charset="0"/>
              </a:rPr>
              <a:t>, </a:t>
            </a:r>
            <a:r>
              <a:rPr lang="en-US" sz="1000" dirty="0" err="1" smtClean="0">
                <a:latin typeface="Trade Gothic Next LT Pro Lt" charset="0"/>
              </a:rPr>
              <a:t>untuno</a:t>
            </a:r>
            <a:r>
              <a:rPr lang="en-US" sz="1000" dirty="0" smtClean="0">
                <a:latin typeface="Trade Gothic Next LT Pro Lt" charset="0"/>
              </a:rPr>
              <a:t> </a:t>
            </a:r>
            <a:r>
              <a:rPr lang="en-US" sz="1000" dirty="0" err="1" smtClean="0">
                <a:latin typeface="Trade Gothic Next LT Pro Lt" charset="0"/>
              </a:rPr>
              <a:t>consectetur</a:t>
            </a:r>
            <a:r>
              <a:rPr lang="en-US" sz="1000" dirty="0" smtClean="0">
                <a:latin typeface="Trade Gothic Next LT Pro Lt" charset="0"/>
              </a:rPr>
              <a:t> </a:t>
            </a:r>
            <a:r>
              <a:rPr lang="en-US" sz="1000" dirty="0" err="1" smtClean="0">
                <a:latin typeface="Trade Gothic Next LT Pro Lt" charset="0"/>
              </a:rPr>
              <a:t>adipiscing</a:t>
            </a:r>
            <a:r>
              <a:rPr lang="en-US" sz="1000" dirty="0" smtClean="0">
                <a:latin typeface="Trade Gothic Next LT Pro Lt" charset="0"/>
              </a:rPr>
              <a:t> </a:t>
            </a:r>
            <a:r>
              <a:rPr lang="en-US" sz="1000" dirty="0" err="1" smtClean="0">
                <a:latin typeface="Trade Gothic Next LT Pro Lt" charset="0"/>
              </a:rPr>
              <a:t>elit</a:t>
            </a:r>
            <a:r>
              <a:rPr lang="en-US" sz="1000" dirty="0" smtClean="0">
                <a:latin typeface="Trade Gothic Next LT Pro Lt" charset="0"/>
              </a:rPr>
              <a:t>. </a:t>
            </a:r>
            <a:r>
              <a:rPr lang="en-US" sz="1000" dirty="0" err="1" smtClean="0">
                <a:latin typeface="Trade Gothic Next LT Pro Lt" charset="0"/>
              </a:rPr>
              <a:t>Donec</a:t>
            </a:r>
            <a:r>
              <a:rPr lang="en-US" sz="1000" dirty="0" smtClean="0">
                <a:latin typeface="Trade Gothic Next LT Pro Lt" charset="0"/>
              </a:rPr>
              <a:t> </a:t>
            </a:r>
            <a:r>
              <a:rPr lang="en-US" sz="1000" dirty="0" err="1" smtClean="0">
                <a:latin typeface="Trade Gothic Next LT Pro Lt" charset="0"/>
              </a:rPr>
              <a:t>ipsum</a:t>
            </a:r>
            <a:r>
              <a:rPr lang="en-US" sz="1000" dirty="0" smtClean="0">
                <a:latin typeface="Trade Gothic Next LT Pro Lt" charset="0"/>
              </a:rPr>
              <a:t> ante, </a:t>
            </a:r>
            <a:r>
              <a:rPr lang="en-US" sz="1000" dirty="0" err="1" smtClean="0">
                <a:latin typeface="Trade Gothic Next LT Pro Lt" charset="0"/>
              </a:rPr>
              <a:t>ultrices</a:t>
            </a:r>
            <a:r>
              <a:rPr lang="en-US" sz="1000" dirty="0" smtClean="0">
                <a:latin typeface="Trade Gothic Next LT Pro Lt" charset="0"/>
              </a:rPr>
              <a:t> </a:t>
            </a:r>
            <a:r>
              <a:rPr lang="en-US" sz="1000" dirty="0" err="1" smtClean="0">
                <a:latin typeface="Trade Gothic Next LT Pro Lt" charset="0"/>
              </a:rPr>
              <a:t>eget</a:t>
            </a:r>
            <a:r>
              <a:rPr lang="en-US" sz="1000" dirty="0" smtClean="0">
                <a:latin typeface="Trade Gothic Next LT Pro Lt" charset="0"/>
              </a:rPr>
              <a:t> </a:t>
            </a:r>
            <a:r>
              <a:rPr lang="en-US" sz="1000" dirty="0" err="1" smtClean="0">
                <a:latin typeface="Trade Gothic Next LT Pro Lt" charset="0"/>
              </a:rPr>
              <a:t>fermentum</a:t>
            </a:r>
            <a:r>
              <a:rPr lang="en-US" sz="1000" dirty="0" smtClean="0">
                <a:latin typeface="Trade Gothic Next LT Pro Lt" charset="0"/>
              </a:rPr>
              <a:t>.</a:t>
            </a:r>
          </a:p>
          <a:p>
            <a:endParaRPr lang="en-US" sz="1000" dirty="0" smtClean="0">
              <a:latin typeface="Trade Gothic Next LT Pro Lt" charset="0"/>
            </a:endParaRPr>
          </a:p>
          <a:p>
            <a:endParaRPr lang="en-US" sz="1000" dirty="0" smtClean="0">
              <a:latin typeface="Trade Gothic Next LT Pro Lt" charset="0"/>
            </a:endParaRPr>
          </a:p>
        </p:txBody>
      </p:sp>
      <p:sp>
        <p:nvSpPr>
          <p:cNvPr id="21" name="Title 5"/>
          <p:cNvSpPr txBox="1">
            <a:spLocks/>
          </p:cNvSpPr>
          <p:nvPr/>
        </p:nvSpPr>
        <p:spPr bwMode="auto">
          <a:xfrm>
            <a:off x="468720" y="641747"/>
            <a:ext cx="6186488" cy="714375"/>
          </a:xfrm>
          <a:prstGeom prst="rect">
            <a:avLst/>
          </a:prstGeom>
          <a:noFill/>
          <a:ln w="9525">
            <a:noFill/>
            <a:miter lim="800000"/>
            <a:headEnd/>
            <a:tailEnd/>
          </a:ln>
        </p:spPr>
        <p:txBody>
          <a:bodyPr anchor="ctr">
            <a:prstTxWarp prst="textNoShape">
              <a:avLst/>
            </a:prstTxWarp>
          </a:bodyPr>
          <a:lstStyle/>
          <a:p>
            <a:r>
              <a:rPr lang="en-US" sz="3600" spc="-150" dirty="0" smtClean="0">
                <a:latin typeface="Arial Black" charset="0"/>
                <a:ea typeface="Arial Black" charset="0"/>
                <a:cs typeface="Arial Black" charset="0"/>
              </a:rPr>
              <a:t>TITLE</a:t>
            </a:r>
            <a:r>
              <a:rPr lang="en-US" sz="3600" spc="-150" dirty="0" smtClean="0">
                <a:solidFill>
                  <a:srgbClr val="D8262E"/>
                </a:solidFill>
                <a:latin typeface="Arial Black" charset="0"/>
                <a:ea typeface="Arial Black" charset="0"/>
                <a:cs typeface="Arial Black" charset="0"/>
              </a:rPr>
              <a:t> HERE</a:t>
            </a:r>
            <a:endParaRPr lang="en-US" sz="3600" spc="-150" dirty="0">
              <a:solidFill>
                <a:srgbClr val="D8262E"/>
              </a:solidFill>
              <a:latin typeface="Arial Black" charset="0"/>
              <a:ea typeface="Arial Black" charset="0"/>
              <a:cs typeface="Arial Black" charset="0"/>
            </a:endParaRPr>
          </a:p>
        </p:txBody>
      </p:sp>
    </p:spTree>
    <p:extLst>
      <p:ext uri="{BB962C8B-B14F-4D97-AF65-F5344CB8AC3E}">
        <p14:creationId xmlns="" xmlns:p14="http://schemas.microsoft.com/office/powerpoint/2010/main" val="27382650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3874" y="2202651"/>
            <a:ext cx="8132762" cy="2089655"/>
          </a:xfrm>
          <a:prstGeom prst="rect">
            <a:avLst/>
          </a:prstGeom>
          <a:solidFill>
            <a:srgbClr val="002C9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9FE3"/>
              </a:solidFill>
            </a:endParaRPr>
          </a:p>
        </p:txBody>
      </p:sp>
      <p:cxnSp>
        <p:nvCxnSpPr>
          <p:cNvPr id="3" name="Straight Connector 2"/>
          <p:cNvCxnSpPr/>
          <p:nvPr/>
        </p:nvCxnSpPr>
        <p:spPr>
          <a:xfrm>
            <a:off x="583874" y="2602702"/>
            <a:ext cx="8132762"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583874" y="3029739"/>
            <a:ext cx="8132762"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583874" y="3455189"/>
            <a:ext cx="8132762"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3874" y="3880639"/>
            <a:ext cx="8132762"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flipV="1">
            <a:off x="1633211" y="2202653"/>
            <a:ext cx="3" cy="2089653"/>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 name="Title 1"/>
          <p:cNvSpPr txBox="1">
            <a:spLocks/>
          </p:cNvSpPr>
          <p:nvPr/>
        </p:nvSpPr>
        <p:spPr bwMode="auto">
          <a:xfrm>
            <a:off x="610568" y="2260270"/>
            <a:ext cx="950090" cy="274638"/>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endParaRPr lang="en-GB" sz="1000" dirty="0">
              <a:solidFill>
                <a:schemeClr val="bg1"/>
              </a:solidFill>
              <a:latin typeface="Trade Gothic Next LT Pro Lt" charset="0"/>
            </a:endParaRPr>
          </a:p>
        </p:txBody>
      </p:sp>
      <p:sp>
        <p:nvSpPr>
          <p:cNvPr id="12" name="Title 1"/>
          <p:cNvSpPr txBox="1">
            <a:spLocks/>
          </p:cNvSpPr>
          <p:nvPr/>
        </p:nvSpPr>
        <p:spPr bwMode="auto">
          <a:xfrm>
            <a:off x="1794280" y="2267921"/>
            <a:ext cx="6545263" cy="377825"/>
          </a:xfrm>
          <a:prstGeom prst="rect">
            <a:avLst/>
          </a:prstGeom>
          <a:noFill/>
          <a:ln w="9525">
            <a:noFill/>
            <a:miter lim="800000"/>
            <a:headEnd/>
            <a:tailEnd/>
          </a:ln>
        </p:spPr>
        <p:txBody>
          <a:bodyPr>
            <a:prstTxWarp prst="textNoShape">
              <a:avLst/>
            </a:prstTxWarp>
          </a:bodyPr>
          <a:lstStyle/>
          <a:p>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adipiscing</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ultrices</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endParaRPr lang="en-GB" sz="1000" dirty="0">
              <a:solidFill>
                <a:schemeClr val="bg1"/>
              </a:solidFill>
              <a:latin typeface="Trade Gothic Next LT Pro Lt" charset="0"/>
            </a:endParaRPr>
          </a:p>
        </p:txBody>
      </p:sp>
      <p:sp>
        <p:nvSpPr>
          <p:cNvPr id="16" name="Title 1"/>
          <p:cNvSpPr txBox="1">
            <a:spLocks/>
          </p:cNvSpPr>
          <p:nvPr/>
        </p:nvSpPr>
        <p:spPr bwMode="auto">
          <a:xfrm>
            <a:off x="503645" y="1208623"/>
            <a:ext cx="5618163" cy="800100"/>
          </a:xfrm>
          <a:prstGeom prst="rect">
            <a:avLst/>
          </a:prstGeom>
          <a:noFill/>
          <a:ln w="9525">
            <a:noFill/>
            <a:miter lim="800000"/>
            <a:headEnd/>
            <a:tailEnd/>
          </a:ln>
        </p:spPr>
        <p:txBody>
          <a:bodyPr anchor="ctr">
            <a:prstTxWarp prst="textNoShape">
              <a:avLst/>
            </a:prstTxWarp>
          </a:bodyPr>
          <a:lstStyle/>
          <a:p>
            <a:r>
              <a:rPr lang="en-US" sz="1000" dirty="0" err="1">
                <a:solidFill>
                  <a:srgbClr val="000000"/>
                </a:solidFill>
                <a:latin typeface="Trade Gothic Next LT Pro Lt" charset="0"/>
              </a:rPr>
              <a:t>Lorem</a:t>
            </a:r>
            <a:r>
              <a:rPr lang="en-US" sz="1000" dirty="0">
                <a:solidFill>
                  <a:srgbClr val="000000"/>
                </a:solidFill>
                <a:latin typeface="Trade Gothic Next LT Pro Lt" charset="0"/>
              </a:rPr>
              <a:t> </a:t>
            </a:r>
            <a:r>
              <a:rPr lang="en-US" sz="1000" dirty="0" err="1">
                <a:solidFill>
                  <a:srgbClr val="000000"/>
                </a:solidFill>
                <a:latin typeface="Trade Gothic Next LT Pro Lt" charset="0"/>
              </a:rPr>
              <a:t>ipsum</a:t>
            </a:r>
            <a:r>
              <a:rPr lang="en-US" sz="1000" dirty="0">
                <a:solidFill>
                  <a:srgbClr val="000000"/>
                </a:solidFill>
                <a:latin typeface="Trade Gothic Next LT Pro Lt" charset="0"/>
              </a:rPr>
              <a:t> dolor sit </a:t>
            </a:r>
            <a:r>
              <a:rPr lang="en-US" sz="1000" dirty="0" err="1">
                <a:solidFill>
                  <a:srgbClr val="000000"/>
                </a:solidFill>
                <a:latin typeface="Trade Gothic Next LT Pro Lt" charset="0"/>
              </a:rPr>
              <a:t>amet</a:t>
            </a:r>
            <a:r>
              <a:rPr lang="en-US" sz="1000" dirty="0">
                <a:solidFill>
                  <a:srgbClr val="000000"/>
                </a:solidFill>
                <a:latin typeface="Trade Gothic Next LT Pro Lt" charset="0"/>
              </a:rPr>
              <a:t>, </a:t>
            </a:r>
            <a:r>
              <a:rPr lang="en-US" sz="1000" dirty="0" err="1">
                <a:solidFill>
                  <a:srgbClr val="000000"/>
                </a:solidFill>
                <a:latin typeface="Trade Gothic Next LT Pro Lt" charset="0"/>
              </a:rPr>
              <a:t>consectetur</a:t>
            </a:r>
            <a:r>
              <a:rPr lang="en-US" sz="1000" dirty="0">
                <a:solidFill>
                  <a:srgbClr val="000000"/>
                </a:solidFill>
                <a:latin typeface="Trade Gothic Next LT Pro Lt" charset="0"/>
              </a:rPr>
              <a:t> </a:t>
            </a:r>
            <a:r>
              <a:rPr lang="en-US" sz="1000" dirty="0" err="1">
                <a:solidFill>
                  <a:srgbClr val="000000"/>
                </a:solidFill>
                <a:latin typeface="Trade Gothic Next LT Pro Lt" charset="0"/>
              </a:rPr>
              <a:t>adipiscing</a:t>
            </a:r>
            <a:r>
              <a:rPr lang="en-US" sz="1000" dirty="0">
                <a:solidFill>
                  <a:srgbClr val="000000"/>
                </a:solidFill>
                <a:latin typeface="Trade Gothic Next LT Pro Lt" charset="0"/>
              </a:rPr>
              <a:t> </a:t>
            </a:r>
            <a:r>
              <a:rPr lang="en-US" sz="1000" dirty="0" err="1">
                <a:solidFill>
                  <a:srgbClr val="000000"/>
                </a:solidFill>
                <a:latin typeface="Trade Gothic Next LT Pro Lt" charset="0"/>
              </a:rPr>
              <a:t>elit</a:t>
            </a:r>
            <a:r>
              <a:rPr lang="en-US" sz="1000" dirty="0">
                <a:solidFill>
                  <a:srgbClr val="000000"/>
                </a:solidFill>
                <a:latin typeface="Trade Gothic Next LT Pro Lt" charset="0"/>
              </a:rPr>
              <a:t>.</a:t>
            </a:r>
            <a:r>
              <a:rPr lang="en-US" sz="1000" dirty="0" smtClean="0">
                <a:solidFill>
                  <a:srgbClr val="000000"/>
                </a:solidFill>
                <a:latin typeface="Trade Gothic Next LT Pro Lt" charset="0"/>
              </a:rPr>
              <a:t> </a:t>
            </a:r>
          </a:p>
          <a:p>
            <a:r>
              <a:rPr lang="en-US" sz="1000" dirty="0" err="1" smtClean="0">
                <a:solidFill>
                  <a:srgbClr val="000000"/>
                </a:solidFill>
                <a:latin typeface="Trade Gothic Next LT Pro Lt" charset="0"/>
              </a:rPr>
              <a:t>Donec</a:t>
            </a:r>
            <a:r>
              <a:rPr lang="en-US" sz="1000" dirty="0" smtClean="0">
                <a:solidFill>
                  <a:srgbClr val="000000"/>
                </a:solidFill>
                <a:latin typeface="Trade Gothic Next LT Pro Lt" charset="0"/>
              </a:rPr>
              <a:t> </a:t>
            </a:r>
            <a:r>
              <a:rPr lang="en-US" sz="1000" dirty="0" err="1">
                <a:solidFill>
                  <a:srgbClr val="000000"/>
                </a:solidFill>
                <a:latin typeface="Trade Gothic Next LT Pro Lt" charset="0"/>
              </a:rPr>
              <a:t>ipsum</a:t>
            </a:r>
            <a:r>
              <a:rPr lang="en-US" sz="1000" dirty="0" smtClean="0">
                <a:solidFill>
                  <a:srgbClr val="000000"/>
                </a:solidFill>
                <a:latin typeface="Trade Gothic Next LT Pro Lt" charset="0"/>
              </a:rPr>
              <a:t> vitae</a:t>
            </a:r>
            <a:r>
              <a:rPr lang="en-US" sz="1000" dirty="0">
                <a:solidFill>
                  <a:srgbClr val="000000"/>
                </a:solidFill>
                <a:latin typeface="Trade Gothic Next LT Pro Lt" charset="0"/>
              </a:rPr>
              <a:t>, </a:t>
            </a:r>
            <a:r>
              <a:rPr lang="en-US" sz="1000" dirty="0" err="1">
                <a:solidFill>
                  <a:srgbClr val="000000"/>
                </a:solidFill>
                <a:latin typeface="Trade Gothic Next LT Pro Lt" charset="0"/>
              </a:rPr>
              <a:t>gravida</a:t>
            </a:r>
            <a:r>
              <a:rPr lang="en-US" sz="1000" dirty="0">
                <a:solidFill>
                  <a:srgbClr val="000000"/>
                </a:solidFill>
                <a:latin typeface="Trade Gothic Next LT Pro Lt" charset="0"/>
              </a:rPr>
              <a:t> </a:t>
            </a:r>
            <a:r>
              <a:rPr lang="en-US" sz="1000" dirty="0" err="1">
                <a:solidFill>
                  <a:srgbClr val="000000"/>
                </a:solidFill>
                <a:latin typeface="Trade Gothic Next LT Pro Lt" charset="0"/>
              </a:rPr>
              <a:t>nec</a:t>
            </a:r>
            <a:r>
              <a:rPr lang="en-US" sz="1000" dirty="0">
                <a:solidFill>
                  <a:srgbClr val="000000"/>
                </a:solidFill>
                <a:latin typeface="Trade Gothic Next LT Pro Lt" charset="0"/>
              </a:rPr>
              <a:t> </a:t>
            </a:r>
            <a:r>
              <a:rPr lang="en-US" sz="1000" dirty="0" err="1">
                <a:solidFill>
                  <a:srgbClr val="000000"/>
                </a:solidFill>
                <a:latin typeface="Trade Gothic Next LT Pro Lt" charset="0"/>
              </a:rPr>
              <a:t>augue</a:t>
            </a:r>
            <a:r>
              <a:rPr lang="en-US" sz="1000" dirty="0">
                <a:solidFill>
                  <a:srgbClr val="000000"/>
                </a:solidFill>
                <a:latin typeface="Trade Gothic Next LT Pro Lt" charset="0"/>
              </a:rPr>
              <a:t>. </a:t>
            </a:r>
            <a:endParaRPr lang="en-GB" sz="1000" dirty="0">
              <a:solidFill>
                <a:srgbClr val="000000"/>
              </a:solidFill>
              <a:latin typeface="Trade Gothic Next LT Pro Lt" charset="0"/>
            </a:endParaRPr>
          </a:p>
        </p:txBody>
      </p:sp>
      <p:cxnSp>
        <p:nvCxnSpPr>
          <p:cNvPr id="17" name="Straight Connector 16"/>
          <p:cNvCxnSpPr/>
          <p:nvPr/>
        </p:nvCxnSpPr>
        <p:spPr>
          <a:xfrm flipH="1" flipV="1">
            <a:off x="3608413" y="2202652"/>
            <a:ext cx="3" cy="2089654"/>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856783" y="2203446"/>
            <a:ext cx="1588" cy="2088860"/>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7781011" y="2203446"/>
            <a:ext cx="1588" cy="2088860"/>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0" name="Title 5"/>
          <p:cNvSpPr txBox="1">
            <a:spLocks/>
          </p:cNvSpPr>
          <p:nvPr/>
        </p:nvSpPr>
        <p:spPr bwMode="auto">
          <a:xfrm>
            <a:off x="468720" y="641747"/>
            <a:ext cx="8247916" cy="714375"/>
          </a:xfrm>
          <a:prstGeom prst="rect">
            <a:avLst/>
          </a:prstGeom>
          <a:noFill/>
          <a:ln w="9525">
            <a:noFill/>
            <a:miter lim="800000"/>
            <a:headEnd/>
            <a:tailEnd/>
          </a:ln>
        </p:spPr>
        <p:txBody>
          <a:bodyPr anchor="ctr">
            <a:prstTxWarp prst="textNoShape">
              <a:avLst/>
            </a:prstTxWarp>
          </a:bodyPr>
          <a:lstStyle/>
          <a:p>
            <a:r>
              <a:rPr lang="en-US" sz="3600" spc="-150" dirty="0" smtClean="0">
                <a:latin typeface="Arial Black" charset="0"/>
                <a:ea typeface="Arial Black" charset="0"/>
                <a:cs typeface="Arial Black" charset="0"/>
              </a:rPr>
              <a:t>TITLE</a:t>
            </a:r>
            <a:r>
              <a:rPr lang="en-US" sz="3600" spc="-150" dirty="0" smtClean="0">
                <a:solidFill>
                  <a:srgbClr val="002C9B"/>
                </a:solidFill>
                <a:latin typeface="Arial Black" charset="0"/>
                <a:ea typeface="Arial Black" charset="0"/>
                <a:cs typeface="Arial Black" charset="0"/>
              </a:rPr>
              <a:t> HERE</a:t>
            </a:r>
            <a:endParaRPr lang="en-US" sz="3600" spc="-150" dirty="0">
              <a:solidFill>
                <a:srgbClr val="002C9B"/>
              </a:solidFill>
              <a:latin typeface="Arial Black" charset="0"/>
              <a:ea typeface="Arial Black" charset="0"/>
              <a:cs typeface="Arial Black" charset="0"/>
            </a:endParaRPr>
          </a:p>
        </p:txBody>
      </p:sp>
      <p:sp>
        <p:nvSpPr>
          <p:cNvPr id="25" name="Title 1"/>
          <p:cNvSpPr txBox="1">
            <a:spLocks/>
          </p:cNvSpPr>
          <p:nvPr/>
        </p:nvSpPr>
        <p:spPr bwMode="auto">
          <a:xfrm>
            <a:off x="606624" y="2666906"/>
            <a:ext cx="950090" cy="274638"/>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endParaRPr lang="en-GB" sz="1000" dirty="0">
              <a:solidFill>
                <a:schemeClr val="bg1"/>
              </a:solidFill>
              <a:latin typeface="Trade Gothic Next LT Pro Lt" charset="0"/>
            </a:endParaRPr>
          </a:p>
        </p:txBody>
      </p:sp>
      <p:sp>
        <p:nvSpPr>
          <p:cNvPr id="26" name="Title 1"/>
          <p:cNvSpPr txBox="1">
            <a:spLocks/>
          </p:cNvSpPr>
          <p:nvPr/>
        </p:nvSpPr>
        <p:spPr bwMode="auto">
          <a:xfrm>
            <a:off x="1790336" y="2666906"/>
            <a:ext cx="6545263" cy="377825"/>
          </a:xfrm>
          <a:prstGeom prst="rect">
            <a:avLst/>
          </a:prstGeom>
          <a:noFill/>
          <a:ln w="9525">
            <a:noFill/>
            <a:miter lim="800000"/>
            <a:headEnd/>
            <a:tailEnd/>
          </a:ln>
        </p:spPr>
        <p:txBody>
          <a:bodyPr>
            <a:prstTxWarp prst="textNoShape">
              <a:avLst/>
            </a:prstTxWarp>
          </a:bodyPr>
          <a:lstStyle/>
          <a:p>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adipiscing</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ultrices</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endParaRPr lang="en-GB" sz="1000" dirty="0">
              <a:solidFill>
                <a:schemeClr val="bg1"/>
              </a:solidFill>
              <a:latin typeface="Trade Gothic Next LT Pro Lt" charset="0"/>
            </a:endParaRPr>
          </a:p>
        </p:txBody>
      </p:sp>
      <p:sp>
        <p:nvSpPr>
          <p:cNvPr id="27" name="Title 1"/>
          <p:cNvSpPr txBox="1">
            <a:spLocks/>
          </p:cNvSpPr>
          <p:nvPr/>
        </p:nvSpPr>
        <p:spPr bwMode="auto">
          <a:xfrm>
            <a:off x="606624" y="3089968"/>
            <a:ext cx="950090" cy="274638"/>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endParaRPr lang="en-GB" sz="1000" dirty="0">
              <a:solidFill>
                <a:schemeClr val="bg1"/>
              </a:solidFill>
              <a:latin typeface="Trade Gothic Next LT Pro Lt" charset="0"/>
            </a:endParaRPr>
          </a:p>
        </p:txBody>
      </p:sp>
      <p:sp>
        <p:nvSpPr>
          <p:cNvPr id="28" name="Title 1"/>
          <p:cNvSpPr txBox="1">
            <a:spLocks/>
          </p:cNvSpPr>
          <p:nvPr/>
        </p:nvSpPr>
        <p:spPr bwMode="auto">
          <a:xfrm>
            <a:off x="1790336" y="3089968"/>
            <a:ext cx="6545263" cy="377825"/>
          </a:xfrm>
          <a:prstGeom prst="rect">
            <a:avLst/>
          </a:prstGeom>
          <a:noFill/>
          <a:ln w="9525">
            <a:noFill/>
            <a:miter lim="800000"/>
            <a:headEnd/>
            <a:tailEnd/>
          </a:ln>
        </p:spPr>
        <p:txBody>
          <a:bodyPr>
            <a:prstTxWarp prst="textNoShape">
              <a:avLst/>
            </a:prstTxWarp>
          </a:bodyPr>
          <a:lstStyle/>
          <a:p>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adipiscing</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ultrices</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endParaRPr lang="en-GB" sz="1000" dirty="0">
              <a:solidFill>
                <a:schemeClr val="bg1"/>
              </a:solidFill>
              <a:latin typeface="Trade Gothic Next LT Pro Lt" charset="0"/>
            </a:endParaRPr>
          </a:p>
        </p:txBody>
      </p:sp>
      <p:sp>
        <p:nvSpPr>
          <p:cNvPr id="29" name="Title 1"/>
          <p:cNvSpPr txBox="1">
            <a:spLocks/>
          </p:cNvSpPr>
          <p:nvPr/>
        </p:nvSpPr>
        <p:spPr bwMode="auto">
          <a:xfrm>
            <a:off x="595232" y="3517006"/>
            <a:ext cx="950090" cy="274638"/>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endParaRPr lang="en-GB" sz="1000" dirty="0">
              <a:solidFill>
                <a:schemeClr val="bg1"/>
              </a:solidFill>
              <a:latin typeface="Trade Gothic Next LT Pro Lt" charset="0"/>
            </a:endParaRPr>
          </a:p>
        </p:txBody>
      </p:sp>
      <p:sp>
        <p:nvSpPr>
          <p:cNvPr id="30" name="Title 1"/>
          <p:cNvSpPr txBox="1">
            <a:spLocks/>
          </p:cNvSpPr>
          <p:nvPr/>
        </p:nvSpPr>
        <p:spPr bwMode="auto">
          <a:xfrm>
            <a:off x="1778944" y="3517006"/>
            <a:ext cx="6545263" cy="377825"/>
          </a:xfrm>
          <a:prstGeom prst="rect">
            <a:avLst/>
          </a:prstGeom>
          <a:noFill/>
          <a:ln w="9525">
            <a:noFill/>
            <a:miter lim="800000"/>
            <a:headEnd/>
            <a:tailEnd/>
          </a:ln>
        </p:spPr>
        <p:txBody>
          <a:bodyPr>
            <a:prstTxWarp prst="textNoShape">
              <a:avLst/>
            </a:prstTxWarp>
          </a:bodyPr>
          <a:lstStyle/>
          <a:p>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adipiscing</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ultrices</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endParaRPr lang="en-GB" sz="1000" dirty="0">
              <a:solidFill>
                <a:schemeClr val="bg1"/>
              </a:solidFill>
              <a:latin typeface="Trade Gothic Next LT Pro Lt" charset="0"/>
            </a:endParaRPr>
          </a:p>
        </p:txBody>
      </p:sp>
      <p:sp>
        <p:nvSpPr>
          <p:cNvPr id="31" name="Title 1"/>
          <p:cNvSpPr txBox="1">
            <a:spLocks/>
          </p:cNvSpPr>
          <p:nvPr/>
        </p:nvSpPr>
        <p:spPr bwMode="auto">
          <a:xfrm>
            <a:off x="587584" y="3936393"/>
            <a:ext cx="950090" cy="274638"/>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endParaRPr lang="en-GB" sz="1000" dirty="0">
              <a:solidFill>
                <a:schemeClr val="bg1"/>
              </a:solidFill>
              <a:latin typeface="Trade Gothic Next LT Pro Lt" charset="0"/>
            </a:endParaRPr>
          </a:p>
        </p:txBody>
      </p:sp>
      <p:sp>
        <p:nvSpPr>
          <p:cNvPr id="32" name="Title 1"/>
          <p:cNvSpPr txBox="1">
            <a:spLocks/>
          </p:cNvSpPr>
          <p:nvPr/>
        </p:nvSpPr>
        <p:spPr bwMode="auto">
          <a:xfrm>
            <a:off x="1771296" y="3928742"/>
            <a:ext cx="6545263" cy="377825"/>
          </a:xfrm>
          <a:prstGeom prst="rect">
            <a:avLst/>
          </a:prstGeom>
          <a:noFill/>
          <a:ln w="9525">
            <a:noFill/>
            <a:miter lim="800000"/>
            <a:headEnd/>
            <a:tailEnd/>
          </a:ln>
        </p:spPr>
        <p:txBody>
          <a:bodyPr>
            <a:prstTxWarp prst="textNoShape">
              <a:avLst/>
            </a:prstTxWarp>
          </a:bodyPr>
          <a:lstStyle/>
          <a:p>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adipiscing</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ultrices</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endParaRPr lang="en-GB" sz="1000" dirty="0">
              <a:solidFill>
                <a:schemeClr val="bg1"/>
              </a:solidFill>
              <a:latin typeface="Trade Gothic Next LT Pro Lt" charset="0"/>
            </a:endParaRPr>
          </a:p>
        </p:txBody>
      </p:sp>
    </p:spTree>
    <p:extLst>
      <p:ext uri="{BB962C8B-B14F-4D97-AF65-F5344CB8AC3E}">
        <p14:creationId xmlns="" xmlns:p14="http://schemas.microsoft.com/office/powerpoint/2010/main" val="9581383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p:cNvSpPr txBox="1">
            <a:spLocks/>
          </p:cNvSpPr>
          <p:nvPr/>
        </p:nvSpPr>
        <p:spPr bwMode="auto">
          <a:xfrm>
            <a:off x="468720" y="641747"/>
            <a:ext cx="6186488" cy="714375"/>
          </a:xfrm>
          <a:prstGeom prst="rect">
            <a:avLst/>
          </a:prstGeom>
          <a:noFill/>
          <a:ln w="9525">
            <a:noFill/>
            <a:miter lim="800000"/>
            <a:headEnd/>
            <a:tailEnd/>
          </a:ln>
        </p:spPr>
        <p:txBody>
          <a:bodyPr anchor="ctr">
            <a:prstTxWarp prst="textNoShape">
              <a:avLst/>
            </a:prstTxWarp>
          </a:bodyPr>
          <a:lstStyle/>
          <a:p>
            <a:r>
              <a:rPr lang="en-US" sz="3600" spc="-150" dirty="0" smtClean="0">
                <a:latin typeface="Arial Black" charset="0"/>
                <a:ea typeface="Arial Black" charset="0"/>
                <a:cs typeface="Arial Black" charset="0"/>
              </a:rPr>
              <a:t>GRAPH</a:t>
            </a:r>
            <a:r>
              <a:rPr lang="en-US" sz="3600" spc="-150" dirty="0" smtClean="0">
                <a:solidFill>
                  <a:srgbClr val="009EE2"/>
                </a:solidFill>
                <a:latin typeface="Arial Black" charset="0"/>
                <a:ea typeface="Arial Black" charset="0"/>
                <a:cs typeface="Arial Black" charset="0"/>
              </a:rPr>
              <a:t> 1</a:t>
            </a:r>
            <a:endParaRPr lang="en-US" sz="3600" spc="-150" dirty="0">
              <a:solidFill>
                <a:srgbClr val="009EE2"/>
              </a:solidFill>
              <a:latin typeface="Arial Black" charset="0"/>
              <a:ea typeface="Arial Black" charset="0"/>
              <a:cs typeface="Arial Black" charset="0"/>
            </a:endParaRPr>
          </a:p>
        </p:txBody>
      </p:sp>
      <p:pic>
        <p:nvPicPr>
          <p:cNvPr id="4" name="Picture 3" descr="charts_1.jpg"/>
          <p:cNvPicPr>
            <a:picLocks noChangeAspect="1"/>
          </p:cNvPicPr>
          <p:nvPr/>
        </p:nvPicPr>
        <p:blipFill>
          <a:blip r:embed="rId2" cstate="screen">
            <a:extLst>
              <a:ext uri="{28A0092B-C50C-407E-A947-70E740481C1C}">
                <a14:useLocalDpi xmlns="" xmlns:a14="http://schemas.microsoft.com/office/drawing/2010/main"/>
              </a:ext>
            </a:extLst>
          </a:blip>
          <a:stretch>
            <a:fillRect/>
          </a:stretch>
        </p:blipFill>
        <p:spPr>
          <a:xfrm>
            <a:off x="4556226" y="1208623"/>
            <a:ext cx="3582508" cy="3577296"/>
          </a:xfrm>
          <a:prstGeom prst="rect">
            <a:avLst/>
          </a:prstGeom>
        </p:spPr>
      </p:pic>
      <p:sp>
        <p:nvSpPr>
          <p:cNvPr id="5" name="Content Placeholder 2"/>
          <p:cNvSpPr txBox="1">
            <a:spLocks/>
          </p:cNvSpPr>
          <p:nvPr/>
        </p:nvSpPr>
        <p:spPr bwMode="auto">
          <a:xfrm>
            <a:off x="487667" y="1301515"/>
            <a:ext cx="3459493" cy="2671763"/>
          </a:xfrm>
          <a:prstGeom prst="rect">
            <a:avLst/>
          </a:prstGeom>
          <a:noFill/>
          <a:ln w="9525">
            <a:noFill/>
            <a:miter lim="800000"/>
            <a:headEnd/>
            <a:tailEnd/>
          </a:ln>
        </p:spPr>
        <p:txBody>
          <a:bodyPr>
            <a:prstTxWarp prst="textNoShape">
              <a:avLst/>
            </a:prstTxWarp>
          </a:bodyPr>
          <a:lstStyle/>
          <a:p>
            <a:pPr>
              <a:lnSpc>
                <a:spcPct val="120000"/>
              </a:lnSpc>
              <a:spcAft>
                <a:spcPts val="1200"/>
              </a:spcAft>
            </a:pPr>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p>
          <a:p>
            <a:pPr>
              <a:lnSpc>
                <a:spcPct val="120000"/>
              </a:lnSpc>
              <a:spcAft>
                <a:spcPts val="1200"/>
              </a:spcAft>
            </a:pPr>
            <a:endParaRPr lang="en-GB" sz="1000" dirty="0">
              <a:latin typeface="Trade Gothic Next LT Pro Lt" charset="0"/>
            </a:endParaRPr>
          </a:p>
          <a:p>
            <a:pPr>
              <a:lnSpc>
                <a:spcPct val="120000"/>
              </a:lnSpc>
              <a:spcAft>
                <a:spcPts val="1200"/>
              </a:spcAft>
            </a:pPr>
            <a:endParaRPr lang="en-US" sz="1000" dirty="0" smtClean="0">
              <a:latin typeface="Trade Gothic Next LT Pro Lt" charset="0"/>
            </a:endParaRPr>
          </a:p>
          <a:p>
            <a:pPr>
              <a:lnSpc>
                <a:spcPct val="120000"/>
              </a:lnSpc>
              <a:spcAft>
                <a:spcPts val="4800"/>
              </a:spcAft>
            </a:pPr>
            <a:endParaRPr lang="en-GB" sz="1000" dirty="0">
              <a:latin typeface="Trade Gothic Next LT Pro Lt" charset="0"/>
            </a:endParaRPr>
          </a:p>
          <a:p>
            <a:pPr>
              <a:lnSpc>
                <a:spcPct val="120000"/>
              </a:lnSpc>
              <a:spcAft>
                <a:spcPts val="4800"/>
              </a:spcAft>
            </a:pPr>
            <a:endParaRPr lang="en-GB" sz="1000" dirty="0">
              <a:latin typeface="Trade Gothic Next LT Pro Lt" charset="0"/>
            </a:endParaRPr>
          </a:p>
          <a:p>
            <a:pPr>
              <a:lnSpc>
                <a:spcPct val="120000"/>
              </a:lnSpc>
              <a:spcAft>
                <a:spcPts val="4800"/>
              </a:spcAft>
            </a:pPr>
            <a:endParaRPr lang="en-GB" sz="1000" dirty="0">
              <a:latin typeface="Trade Gothic Next LT Pro Lt" charset="0"/>
            </a:endParaRPr>
          </a:p>
        </p:txBody>
      </p:sp>
    </p:spTree>
    <p:extLst>
      <p:ext uri="{BB962C8B-B14F-4D97-AF65-F5344CB8AC3E}">
        <p14:creationId xmlns="" xmlns:p14="http://schemas.microsoft.com/office/powerpoint/2010/main" val="1456324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p:cNvSpPr txBox="1">
            <a:spLocks/>
          </p:cNvSpPr>
          <p:nvPr/>
        </p:nvSpPr>
        <p:spPr bwMode="auto">
          <a:xfrm>
            <a:off x="468720" y="641747"/>
            <a:ext cx="6186488" cy="714375"/>
          </a:xfrm>
          <a:prstGeom prst="rect">
            <a:avLst/>
          </a:prstGeom>
          <a:noFill/>
          <a:ln w="9525">
            <a:noFill/>
            <a:miter lim="800000"/>
            <a:headEnd/>
            <a:tailEnd/>
          </a:ln>
        </p:spPr>
        <p:txBody>
          <a:bodyPr anchor="ctr">
            <a:prstTxWarp prst="textNoShape">
              <a:avLst/>
            </a:prstTxWarp>
          </a:bodyPr>
          <a:lstStyle/>
          <a:p>
            <a:r>
              <a:rPr lang="en-US" sz="3600" spc="-150" dirty="0" smtClean="0">
                <a:latin typeface="Arial Black" charset="0"/>
                <a:ea typeface="Arial Black" charset="0"/>
                <a:cs typeface="Arial Black" charset="0"/>
              </a:rPr>
              <a:t>GRAPH</a:t>
            </a:r>
            <a:r>
              <a:rPr lang="en-US" sz="3600" spc="-150" dirty="0" smtClean="0">
                <a:solidFill>
                  <a:srgbClr val="009EE2"/>
                </a:solidFill>
                <a:latin typeface="Arial Black" charset="0"/>
                <a:ea typeface="Arial Black" charset="0"/>
                <a:cs typeface="Arial Black" charset="0"/>
              </a:rPr>
              <a:t> 2</a:t>
            </a:r>
            <a:endParaRPr lang="en-US" sz="3600" spc="-150" dirty="0">
              <a:solidFill>
                <a:srgbClr val="009EE2"/>
              </a:solidFill>
              <a:latin typeface="Arial Black" charset="0"/>
              <a:ea typeface="Arial Black" charset="0"/>
              <a:cs typeface="Arial Black" charset="0"/>
            </a:endParaRPr>
          </a:p>
        </p:txBody>
      </p:sp>
      <p:pic>
        <p:nvPicPr>
          <p:cNvPr id="4" name="Picture 3" descr="charts_2.jpg"/>
          <p:cNvPicPr>
            <a:picLocks noChangeAspect="1"/>
          </p:cNvPicPr>
          <p:nvPr/>
        </p:nvPicPr>
        <p:blipFill>
          <a:blip r:embed="rId2" cstate="screen">
            <a:extLst>
              <a:ext uri="{28A0092B-C50C-407E-A947-70E740481C1C}">
                <a14:useLocalDpi xmlns="" xmlns:a14="http://schemas.microsoft.com/office/drawing/2010/main"/>
              </a:ext>
            </a:extLst>
          </a:blip>
          <a:stretch>
            <a:fillRect/>
          </a:stretch>
        </p:blipFill>
        <p:spPr>
          <a:xfrm>
            <a:off x="3934620" y="1589853"/>
            <a:ext cx="4863347" cy="3346685"/>
          </a:xfrm>
          <a:prstGeom prst="rect">
            <a:avLst/>
          </a:prstGeom>
        </p:spPr>
      </p:pic>
      <p:sp>
        <p:nvSpPr>
          <p:cNvPr id="5" name="Content Placeholder 2"/>
          <p:cNvSpPr txBox="1">
            <a:spLocks/>
          </p:cNvSpPr>
          <p:nvPr/>
        </p:nvSpPr>
        <p:spPr bwMode="auto">
          <a:xfrm>
            <a:off x="487667" y="1301515"/>
            <a:ext cx="2857513" cy="2671763"/>
          </a:xfrm>
          <a:prstGeom prst="rect">
            <a:avLst/>
          </a:prstGeom>
          <a:noFill/>
          <a:ln w="9525">
            <a:noFill/>
            <a:miter lim="800000"/>
            <a:headEnd/>
            <a:tailEnd/>
          </a:ln>
        </p:spPr>
        <p:txBody>
          <a:bodyPr>
            <a:prstTxWarp prst="textNoShape">
              <a:avLst/>
            </a:prstTxWarp>
          </a:bodyPr>
          <a:lstStyle/>
          <a:p>
            <a:pPr>
              <a:lnSpc>
                <a:spcPct val="120000"/>
              </a:lnSpc>
              <a:spcAft>
                <a:spcPts val="12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p>
          <a:p>
            <a:pPr>
              <a:lnSpc>
                <a:spcPct val="120000"/>
              </a:lnSpc>
              <a:spcAft>
                <a:spcPts val="1200"/>
              </a:spcAft>
            </a:pPr>
            <a:endParaRPr lang="en-GB" sz="1200" dirty="0">
              <a:latin typeface="Trade Gothic Next LT Pro Lt" charset="0"/>
            </a:endParaRPr>
          </a:p>
          <a:p>
            <a:pPr>
              <a:lnSpc>
                <a:spcPct val="120000"/>
              </a:lnSpc>
              <a:spcAft>
                <a:spcPts val="1200"/>
              </a:spcAft>
            </a:pPr>
            <a:endParaRPr lang="en-US" sz="1200" dirty="0" smtClean="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p:txBody>
      </p:sp>
    </p:spTree>
    <p:extLst>
      <p:ext uri="{BB962C8B-B14F-4D97-AF65-F5344CB8AC3E}">
        <p14:creationId xmlns="" xmlns:p14="http://schemas.microsoft.com/office/powerpoint/2010/main" val="20048758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s_4.jpg"/>
          <p:cNvPicPr>
            <a:picLocks noChangeAspect="1"/>
          </p:cNvPicPr>
          <p:nvPr/>
        </p:nvPicPr>
        <p:blipFill>
          <a:blip r:embed="rId2" cstate="screen">
            <a:extLst>
              <a:ext uri="{28A0092B-C50C-407E-A947-70E740481C1C}">
                <a14:useLocalDpi xmlns="" xmlns:a14="http://schemas.microsoft.com/office/drawing/2010/main"/>
              </a:ext>
            </a:extLst>
          </a:blip>
          <a:stretch>
            <a:fillRect/>
          </a:stretch>
        </p:blipFill>
        <p:spPr>
          <a:xfrm>
            <a:off x="4252140" y="1460694"/>
            <a:ext cx="4285487" cy="3475844"/>
          </a:xfrm>
          <a:prstGeom prst="rect">
            <a:avLst/>
          </a:prstGeom>
        </p:spPr>
      </p:pic>
      <p:sp>
        <p:nvSpPr>
          <p:cNvPr id="4" name="Title 5"/>
          <p:cNvSpPr txBox="1">
            <a:spLocks/>
          </p:cNvSpPr>
          <p:nvPr/>
        </p:nvSpPr>
        <p:spPr bwMode="auto">
          <a:xfrm>
            <a:off x="468720" y="641747"/>
            <a:ext cx="6186488" cy="714375"/>
          </a:xfrm>
          <a:prstGeom prst="rect">
            <a:avLst/>
          </a:prstGeom>
          <a:noFill/>
          <a:ln w="9525">
            <a:noFill/>
            <a:miter lim="800000"/>
            <a:headEnd/>
            <a:tailEnd/>
          </a:ln>
        </p:spPr>
        <p:txBody>
          <a:bodyPr anchor="ctr">
            <a:prstTxWarp prst="textNoShape">
              <a:avLst/>
            </a:prstTxWarp>
          </a:bodyPr>
          <a:lstStyle/>
          <a:p>
            <a:r>
              <a:rPr lang="en-US" sz="3600" spc="-150" dirty="0" smtClean="0">
                <a:latin typeface="Arial Black" charset="0"/>
                <a:ea typeface="Arial Black" charset="0"/>
                <a:cs typeface="Arial Black" charset="0"/>
              </a:rPr>
              <a:t>GRAPH</a:t>
            </a:r>
            <a:r>
              <a:rPr lang="en-US" sz="3600" spc="-150" dirty="0" smtClean="0">
                <a:solidFill>
                  <a:srgbClr val="009EE2"/>
                </a:solidFill>
                <a:latin typeface="Arial Black" charset="0"/>
                <a:ea typeface="Arial Black" charset="0"/>
                <a:cs typeface="Arial Black" charset="0"/>
              </a:rPr>
              <a:t> 3</a:t>
            </a:r>
            <a:endParaRPr lang="en-US" sz="3600" spc="-150" dirty="0">
              <a:solidFill>
                <a:srgbClr val="009EE2"/>
              </a:solidFill>
              <a:latin typeface="Arial Black" charset="0"/>
              <a:ea typeface="Arial Black" charset="0"/>
              <a:cs typeface="Arial Black" charset="0"/>
            </a:endParaRPr>
          </a:p>
        </p:txBody>
      </p:sp>
      <p:sp>
        <p:nvSpPr>
          <p:cNvPr id="5" name="Content Placeholder 2"/>
          <p:cNvSpPr txBox="1">
            <a:spLocks/>
          </p:cNvSpPr>
          <p:nvPr/>
        </p:nvSpPr>
        <p:spPr bwMode="auto">
          <a:xfrm>
            <a:off x="487667" y="1301515"/>
            <a:ext cx="3459493" cy="2671763"/>
          </a:xfrm>
          <a:prstGeom prst="rect">
            <a:avLst/>
          </a:prstGeom>
          <a:noFill/>
          <a:ln w="9525">
            <a:noFill/>
            <a:miter lim="800000"/>
            <a:headEnd/>
            <a:tailEnd/>
          </a:ln>
        </p:spPr>
        <p:txBody>
          <a:bodyPr>
            <a:prstTxWarp prst="textNoShape">
              <a:avLst/>
            </a:prstTxWarp>
          </a:bodyPr>
          <a:lstStyle/>
          <a:p>
            <a:pPr>
              <a:lnSpc>
                <a:spcPct val="120000"/>
              </a:lnSpc>
              <a:spcAft>
                <a:spcPts val="12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p>
          <a:p>
            <a:pPr>
              <a:lnSpc>
                <a:spcPct val="120000"/>
              </a:lnSpc>
              <a:spcAft>
                <a:spcPts val="1200"/>
              </a:spcAft>
            </a:pPr>
            <a:endParaRPr lang="en-GB" sz="1200" dirty="0">
              <a:latin typeface="Trade Gothic Next LT Pro Lt" charset="0"/>
            </a:endParaRPr>
          </a:p>
          <a:p>
            <a:pPr>
              <a:lnSpc>
                <a:spcPct val="120000"/>
              </a:lnSpc>
              <a:spcAft>
                <a:spcPts val="1200"/>
              </a:spcAft>
            </a:pPr>
            <a:endParaRPr lang="en-US" sz="1200" dirty="0" smtClean="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p:txBody>
      </p:sp>
    </p:spTree>
    <p:extLst>
      <p:ext uri="{BB962C8B-B14F-4D97-AF65-F5344CB8AC3E}">
        <p14:creationId xmlns="" xmlns:p14="http://schemas.microsoft.com/office/powerpoint/2010/main" val="4082243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p:cNvSpPr txBox="1">
            <a:spLocks/>
          </p:cNvSpPr>
          <p:nvPr/>
        </p:nvSpPr>
        <p:spPr bwMode="auto">
          <a:xfrm>
            <a:off x="468720" y="641747"/>
            <a:ext cx="6186488" cy="714375"/>
          </a:xfrm>
          <a:prstGeom prst="rect">
            <a:avLst/>
          </a:prstGeom>
          <a:noFill/>
          <a:ln w="9525">
            <a:noFill/>
            <a:miter lim="800000"/>
            <a:headEnd/>
            <a:tailEnd/>
          </a:ln>
        </p:spPr>
        <p:txBody>
          <a:bodyPr anchor="ctr">
            <a:prstTxWarp prst="textNoShape">
              <a:avLst/>
            </a:prstTxWarp>
          </a:bodyPr>
          <a:lstStyle/>
          <a:p>
            <a:r>
              <a:rPr lang="en-US" sz="3600" spc="-150" dirty="0" smtClean="0">
                <a:latin typeface="Arial Black" charset="0"/>
                <a:ea typeface="Arial Black" charset="0"/>
                <a:cs typeface="Arial Black" charset="0"/>
              </a:rPr>
              <a:t>GRAPH</a:t>
            </a:r>
            <a:r>
              <a:rPr lang="en-US" sz="3600" spc="-150" dirty="0" smtClean="0">
                <a:solidFill>
                  <a:srgbClr val="009EE2"/>
                </a:solidFill>
                <a:latin typeface="Arial Black" charset="0"/>
                <a:ea typeface="Arial Black" charset="0"/>
                <a:cs typeface="Arial Black" charset="0"/>
              </a:rPr>
              <a:t> 4</a:t>
            </a:r>
            <a:endParaRPr lang="en-US" sz="3600" spc="-150" dirty="0">
              <a:solidFill>
                <a:srgbClr val="009EE2"/>
              </a:solidFill>
              <a:latin typeface="Arial Black" charset="0"/>
              <a:ea typeface="Arial Black" charset="0"/>
              <a:cs typeface="Arial Black" charset="0"/>
            </a:endParaRPr>
          </a:p>
        </p:txBody>
      </p:sp>
      <p:pic>
        <p:nvPicPr>
          <p:cNvPr id="4" name="Picture 3" descr="charts_3.jpg"/>
          <p:cNvPicPr>
            <a:picLocks noChangeAspect="1"/>
          </p:cNvPicPr>
          <p:nvPr/>
        </p:nvPicPr>
        <p:blipFill>
          <a:blip r:embed="rId2" cstate="screen">
            <a:extLst>
              <a:ext uri="{28A0092B-C50C-407E-A947-70E740481C1C}">
                <a14:useLocalDpi xmlns="" xmlns:a14="http://schemas.microsoft.com/office/drawing/2010/main"/>
              </a:ext>
            </a:extLst>
          </a:blip>
          <a:stretch>
            <a:fillRect/>
          </a:stretch>
        </p:blipFill>
        <p:spPr>
          <a:xfrm>
            <a:off x="5938388" y="834908"/>
            <a:ext cx="1820197" cy="4101630"/>
          </a:xfrm>
          <a:prstGeom prst="rect">
            <a:avLst/>
          </a:prstGeom>
        </p:spPr>
      </p:pic>
      <p:sp>
        <p:nvSpPr>
          <p:cNvPr id="5" name="Content Placeholder 2"/>
          <p:cNvSpPr txBox="1">
            <a:spLocks/>
          </p:cNvSpPr>
          <p:nvPr/>
        </p:nvSpPr>
        <p:spPr bwMode="auto">
          <a:xfrm>
            <a:off x="487667" y="1301515"/>
            <a:ext cx="3459493" cy="2671763"/>
          </a:xfrm>
          <a:prstGeom prst="rect">
            <a:avLst/>
          </a:prstGeom>
          <a:noFill/>
          <a:ln w="9525">
            <a:noFill/>
            <a:miter lim="800000"/>
            <a:headEnd/>
            <a:tailEnd/>
          </a:ln>
        </p:spPr>
        <p:txBody>
          <a:bodyPr>
            <a:prstTxWarp prst="textNoShape">
              <a:avLst/>
            </a:prstTxWarp>
          </a:bodyPr>
          <a:lstStyle/>
          <a:p>
            <a:pPr>
              <a:lnSpc>
                <a:spcPct val="120000"/>
              </a:lnSpc>
              <a:spcAft>
                <a:spcPts val="12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p>
          <a:p>
            <a:pPr>
              <a:lnSpc>
                <a:spcPct val="120000"/>
              </a:lnSpc>
              <a:spcAft>
                <a:spcPts val="1200"/>
              </a:spcAft>
            </a:pPr>
            <a:endParaRPr lang="en-GB" sz="1200" dirty="0">
              <a:latin typeface="Trade Gothic Next LT Pro Lt" charset="0"/>
            </a:endParaRPr>
          </a:p>
          <a:p>
            <a:pPr>
              <a:lnSpc>
                <a:spcPct val="120000"/>
              </a:lnSpc>
              <a:spcAft>
                <a:spcPts val="1200"/>
              </a:spcAft>
            </a:pPr>
            <a:endParaRPr lang="en-US" sz="1200" dirty="0" smtClean="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p:txBody>
      </p:sp>
    </p:spTree>
    <p:extLst>
      <p:ext uri="{BB962C8B-B14F-4D97-AF65-F5344CB8AC3E}">
        <p14:creationId xmlns="" xmlns:p14="http://schemas.microsoft.com/office/powerpoint/2010/main" val="38198438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9" y="695926"/>
            <a:ext cx="5199062" cy="543739"/>
          </a:xfrm>
          <a:prstGeom prst="rect">
            <a:avLst/>
          </a:prstGeom>
          <a:noFill/>
          <a:ln w="9525">
            <a:noFill/>
            <a:miter lim="800000"/>
            <a:headEnd/>
            <a:tailEnd/>
          </a:ln>
        </p:spPr>
        <p:txBody>
          <a:bodyPr>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Definition</a:t>
            </a:r>
            <a:endParaRPr lang="en-GB" sz="3200" spc="-150" dirty="0">
              <a:solidFill>
                <a:srgbClr val="B319AB"/>
              </a:solidFill>
              <a:latin typeface="Arial Black" charset="0"/>
              <a:ea typeface="Arial Black" charset="0"/>
              <a:cs typeface="Arial Black" charset="0"/>
            </a:endParaRPr>
          </a:p>
        </p:txBody>
      </p:sp>
      <p:pic>
        <p:nvPicPr>
          <p:cNvPr id="4" name="Picture 9" descr="robotic arm background.jpg"/>
          <p:cNvPicPr>
            <a:picLocks noChangeAspect="1"/>
          </p:cNvPicPr>
          <p:nvPr/>
        </p:nvPicPr>
        <p:blipFill>
          <a:blip r:embed="rId2" cstate="screen">
            <a:extLst>
              <a:ext uri="{28A0092B-C50C-407E-A947-70E740481C1C}">
                <a14:useLocalDpi xmlns="" xmlns:a14="http://schemas.microsoft.com/office/drawing/2010/main"/>
              </a:ext>
            </a:extLst>
          </a:blip>
          <a:srcRect/>
          <a:stretch>
            <a:fillRect/>
          </a:stretch>
        </p:blipFill>
        <p:spPr bwMode="auto">
          <a:xfrm>
            <a:off x="5461000" y="411354"/>
            <a:ext cx="3683000" cy="4730750"/>
          </a:xfrm>
          <a:prstGeom prst="rect">
            <a:avLst/>
          </a:prstGeom>
          <a:noFill/>
          <a:ln w="9525">
            <a:noFill/>
            <a:miter lim="800000"/>
            <a:headEnd/>
            <a:tailEnd/>
          </a:ln>
        </p:spPr>
      </p:pic>
      <p:sp>
        <p:nvSpPr>
          <p:cNvPr id="5" name="Content Placeholder 2"/>
          <p:cNvSpPr txBox="1">
            <a:spLocks/>
          </p:cNvSpPr>
          <p:nvPr/>
        </p:nvSpPr>
        <p:spPr bwMode="auto">
          <a:xfrm>
            <a:off x="487667" y="1301515"/>
            <a:ext cx="3590925" cy="2671763"/>
          </a:xfrm>
          <a:prstGeom prst="rect">
            <a:avLst/>
          </a:prstGeom>
          <a:noFill/>
          <a:ln w="9525">
            <a:noFill/>
            <a:miter lim="800000"/>
            <a:headEnd/>
            <a:tailEnd/>
          </a:ln>
        </p:spPr>
        <p:txBody>
          <a:bodyPr>
            <a:prstTxWarp prst="textNoShape">
              <a:avLst/>
            </a:prstTxWarp>
          </a:bodyPr>
          <a:lstStyle/>
          <a:p>
            <a:pPr>
              <a:lnSpc>
                <a:spcPct val="120000"/>
              </a:lnSpc>
              <a:spcAft>
                <a:spcPts val="1200"/>
              </a:spcAft>
            </a:pPr>
            <a:r>
              <a:rPr lang="en-GB" sz="1200" dirty="0" smtClean="0">
                <a:latin typeface="Trade Gothic Next LT Pro Lt" charset="0"/>
              </a:rPr>
              <a:t>IoT is a computing concept that describes a future where everyday physical objects will be connected to the internet and be able to identify themselves to other devices. </a:t>
            </a:r>
          </a:p>
          <a:p>
            <a:pPr>
              <a:lnSpc>
                <a:spcPct val="120000"/>
              </a:lnSpc>
              <a:spcAft>
                <a:spcPts val="1200"/>
              </a:spcAft>
            </a:pPr>
            <a:endParaRPr lang="en-GB" sz="1200" dirty="0">
              <a:latin typeface="Trade Gothic Next LT Pro Lt" charset="0"/>
            </a:endParaRPr>
          </a:p>
          <a:p>
            <a:pPr>
              <a:lnSpc>
                <a:spcPct val="120000"/>
              </a:lnSpc>
              <a:spcAft>
                <a:spcPts val="1200"/>
              </a:spcAft>
            </a:pPr>
            <a:r>
              <a:rPr lang="en-GB" sz="1200" dirty="0" smtClean="0">
                <a:latin typeface="Trade Gothic Next LT Pro Lt" charset="0"/>
              </a:rPr>
              <a:t>A Thing is an entity or physical object that has a unique identifier, an embedded system and the ability to transfer data over a network. </a:t>
            </a:r>
            <a:endParaRPr lang="en-GB" sz="1200" dirty="0">
              <a:latin typeface="Trade Gothic Next LT Pro Lt" charset="0"/>
            </a:endParaRPr>
          </a:p>
        </p:txBody>
      </p:sp>
    </p:spTree>
    <p:extLst>
      <p:ext uri="{BB962C8B-B14F-4D97-AF65-F5344CB8AC3E}">
        <p14:creationId xmlns="" xmlns:p14="http://schemas.microsoft.com/office/powerpoint/2010/main" val="31862579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bwMode="auto">
          <a:xfrm>
            <a:off x="460477" y="451419"/>
            <a:ext cx="8383249" cy="4292307"/>
          </a:xfrm>
          <a:prstGeom prst="rect">
            <a:avLst/>
          </a:prstGeom>
          <a:noFill/>
          <a:ln w="9525">
            <a:noFill/>
            <a:miter lim="800000"/>
            <a:headEnd/>
            <a:tailEnd/>
          </a:ln>
        </p:spPr>
        <p:txBody>
          <a:bodyPr anchor="ctr">
            <a:prstTxWarp prst="textNoShape">
              <a:avLst/>
            </a:prstTxWarp>
          </a:bodyPr>
          <a:lstStyle/>
          <a:p>
            <a:pPr>
              <a:lnSpc>
                <a:spcPct val="85000"/>
              </a:lnSpc>
              <a:spcAft>
                <a:spcPts val="4800"/>
              </a:spcAft>
            </a:pPr>
            <a:r>
              <a:rPr lang="en-GB" sz="4400" spc="-150" dirty="0" smtClean="0">
                <a:latin typeface="Arial Black" charset="0"/>
                <a:ea typeface="Arial Black" charset="0"/>
                <a:cs typeface="Arial Black" charset="0"/>
              </a:rPr>
              <a:t>IT IS PREDICTED THAT BY 2020 THERE WILL BE </a:t>
            </a:r>
            <a:r>
              <a:rPr lang="en-US" sz="4400" spc="-150" dirty="0" smtClean="0">
                <a:solidFill>
                  <a:srgbClr val="009EE2"/>
                </a:solidFill>
                <a:latin typeface="Arial Black" charset="0"/>
                <a:ea typeface="Arial Black" charset="0"/>
                <a:cs typeface="Arial Black" charset="0"/>
              </a:rPr>
              <a:t>50 BILLION DEVICES</a:t>
            </a:r>
            <a:r>
              <a:rPr lang="en-GB" sz="4400" spc="-150" dirty="0" smtClean="0">
                <a:latin typeface="Arial Black" charset="0"/>
                <a:ea typeface="Arial Black" charset="0"/>
                <a:cs typeface="Arial Black" charset="0"/>
              </a:rPr>
              <a:t> CONNECTED TO THE INTERNET. </a:t>
            </a:r>
            <a:endParaRPr lang="en-US" sz="4400" spc="-150" dirty="0" smtClean="0">
              <a:latin typeface="Arial Black" charset="0"/>
              <a:ea typeface="Arial Black" charset="0"/>
              <a:cs typeface="Arial Black" charset="0"/>
            </a:endParaRPr>
          </a:p>
        </p:txBody>
      </p:sp>
    </p:spTree>
    <p:extLst>
      <p:ext uri="{BB962C8B-B14F-4D97-AF65-F5344CB8AC3E}">
        <p14:creationId xmlns="" xmlns:p14="http://schemas.microsoft.com/office/powerpoint/2010/main" val="10344562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8" y="695926"/>
            <a:ext cx="4253947" cy="978729"/>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a:latin typeface="Arial Black"/>
                <a:cs typeface="Arial Black"/>
              </a:rPr>
              <a:t>Application To </a:t>
            </a:r>
            <a:r>
              <a:rPr lang="en-GB" sz="3200" spc="-150" dirty="0" smtClean="0">
                <a:solidFill>
                  <a:srgbClr val="0055B7"/>
                </a:solidFill>
                <a:latin typeface="Arial Black" charset="0"/>
                <a:ea typeface="Arial Black" charset="0"/>
                <a:cs typeface="Arial Black" charset="0"/>
              </a:rPr>
              <a:t>HOME</a:t>
            </a:r>
            <a:endParaRPr lang="en-GB" sz="3200" spc="-150" dirty="0">
              <a:solidFill>
                <a:srgbClr val="82BC08"/>
              </a:solidFill>
              <a:latin typeface="Arial Black" charset="0"/>
              <a:ea typeface="Arial Black" charset="0"/>
              <a:cs typeface="Arial Black" charset="0"/>
            </a:endParaRPr>
          </a:p>
        </p:txBody>
      </p:sp>
      <p:pic>
        <p:nvPicPr>
          <p:cNvPr id="4" name="Picture 10" descr="SCALES.jpg"/>
          <p:cNvPicPr>
            <a:picLocks noChangeAspect="1"/>
          </p:cNvPicPr>
          <p:nvPr/>
        </p:nvPicPr>
        <p:blipFill>
          <a:blip r:embed="rId2" cstate="screen">
            <a:extLst>
              <a:ext uri="{28A0092B-C50C-407E-A947-70E740481C1C}">
                <a14:useLocalDpi xmlns="" xmlns:a14="http://schemas.microsoft.com/office/drawing/2010/main"/>
              </a:ext>
            </a:extLst>
          </a:blip>
          <a:srcRect/>
          <a:stretch>
            <a:fillRect/>
          </a:stretch>
        </p:blipFill>
        <p:spPr bwMode="auto">
          <a:xfrm>
            <a:off x="4695825" y="515938"/>
            <a:ext cx="4514850" cy="4478337"/>
          </a:xfrm>
          <a:prstGeom prst="rect">
            <a:avLst/>
          </a:prstGeom>
          <a:noFill/>
          <a:ln w="9525">
            <a:noFill/>
            <a:miter lim="800000"/>
            <a:headEnd/>
            <a:tailEnd/>
          </a:ln>
        </p:spPr>
      </p:pic>
      <p:sp>
        <p:nvSpPr>
          <p:cNvPr id="5" name="Content Placeholder 2"/>
          <p:cNvSpPr txBox="1">
            <a:spLocks/>
          </p:cNvSpPr>
          <p:nvPr/>
        </p:nvSpPr>
        <p:spPr bwMode="auto">
          <a:xfrm>
            <a:off x="487667" y="1827295"/>
            <a:ext cx="3590925" cy="1030205"/>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IoT</a:t>
            </a:r>
            <a:r>
              <a:rPr lang="en-US" sz="1200" dirty="0">
                <a:latin typeface="Trade Gothic Next LT Pro Lt" charset="0"/>
              </a:rPr>
              <a:t> is largely considered the most radical change in information and how we manage information since the introduction of the World Wide Web.</a:t>
            </a:r>
          </a:p>
          <a:p>
            <a:pPr>
              <a:lnSpc>
                <a:spcPct val="120000"/>
              </a:lnSpc>
              <a:spcAft>
                <a:spcPts val="4800"/>
              </a:spcAft>
            </a:pPr>
            <a:endParaRPr lang="en-US" sz="1200" dirty="0">
              <a:latin typeface="Trade Gothic Next LT Pro Lt" charset="0"/>
            </a:endParaRPr>
          </a:p>
        </p:txBody>
      </p:sp>
    </p:spTree>
    <p:extLst>
      <p:ext uri="{BB962C8B-B14F-4D97-AF65-F5344CB8AC3E}">
        <p14:creationId xmlns="" xmlns:p14="http://schemas.microsoft.com/office/powerpoint/2010/main" val="337613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txBox="1">
            <a:spLocks/>
          </p:cNvSpPr>
          <p:nvPr/>
        </p:nvSpPr>
        <p:spPr bwMode="auto">
          <a:xfrm>
            <a:off x="487020" y="804553"/>
            <a:ext cx="3039760" cy="939915"/>
          </a:xfrm>
          <a:prstGeom prst="rect">
            <a:avLst/>
          </a:prstGeom>
          <a:noFill/>
          <a:ln w="9525">
            <a:noFill/>
            <a:miter lim="800000"/>
            <a:headEnd/>
            <a:tailEnd/>
          </a:ln>
        </p:spPr>
        <p:txBody>
          <a:bodyPr anchor="ctr">
            <a:prstTxWarp prst="textNoShape">
              <a:avLst/>
            </a:prstTxWarp>
          </a:bodyPr>
          <a:lstStyle/>
          <a:p>
            <a:pPr>
              <a:lnSpc>
                <a:spcPct val="90000"/>
              </a:lnSpc>
            </a:pPr>
            <a:r>
              <a:rPr lang="en-US" sz="3600" spc="-150" dirty="0">
                <a:solidFill>
                  <a:schemeClr val="bg1"/>
                </a:solidFill>
                <a:latin typeface="Arial Black" charset="0"/>
                <a:ea typeface="Arial Black" charset="0"/>
                <a:cs typeface="Arial Black" charset="0"/>
              </a:rPr>
              <a:t>TITLE</a:t>
            </a:r>
          </a:p>
          <a:p>
            <a:pPr>
              <a:lnSpc>
                <a:spcPct val="90000"/>
              </a:lnSpc>
            </a:pPr>
            <a:r>
              <a:rPr lang="en-US" sz="3600" spc="-150" dirty="0" smtClean="0">
                <a:solidFill>
                  <a:schemeClr val="bg1"/>
                </a:solidFill>
                <a:latin typeface="Arial Black" charset="0"/>
                <a:ea typeface="Arial Black" charset="0"/>
                <a:cs typeface="Arial Black" charset="0"/>
              </a:rPr>
              <a:t>HERE</a:t>
            </a:r>
            <a:endParaRPr lang="en-US" sz="3600" spc="-150" dirty="0">
              <a:solidFill>
                <a:schemeClr val="bg1"/>
              </a:solidFill>
              <a:latin typeface="Arial Black" charset="0"/>
              <a:ea typeface="Arial Black" charset="0"/>
              <a:cs typeface="Arial Black" charset="0"/>
            </a:endParaRPr>
          </a:p>
        </p:txBody>
      </p:sp>
      <p:sp>
        <p:nvSpPr>
          <p:cNvPr id="7" name="TextBox 6"/>
          <p:cNvSpPr txBox="1">
            <a:spLocks noChangeArrowheads="1"/>
          </p:cNvSpPr>
          <p:nvPr/>
        </p:nvSpPr>
        <p:spPr bwMode="auto">
          <a:xfrm>
            <a:off x="441878" y="695926"/>
            <a:ext cx="5837001"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latin typeface="Arial Black" charset="0"/>
                <a:ea typeface="Arial Black" charset="0"/>
                <a:cs typeface="Arial Black" charset="0"/>
              </a:rPr>
              <a:t>APPLICATION TO </a:t>
            </a:r>
            <a:r>
              <a:rPr lang="en-GB" sz="3200" spc="-150" dirty="0" smtClean="0">
                <a:solidFill>
                  <a:srgbClr val="0055B7"/>
                </a:solidFill>
                <a:latin typeface="Arial Black" charset="0"/>
                <a:ea typeface="Arial Black" charset="0"/>
                <a:cs typeface="Arial Black" charset="0"/>
              </a:rPr>
              <a:t>HOME</a:t>
            </a:r>
            <a:endParaRPr lang="en-GB" sz="3200" spc="-150" dirty="0">
              <a:solidFill>
                <a:srgbClr val="0055B7"/>
              </a:solidFill>
              <a:latin typeface="Arial Black" charset="0"/>
              <a:ea typeface="Arial Black" charset="0"/>
              <a:cs typeface="Arial Black" charset="0"/>
            </a:endParaRPr>
          </a:p>
        </p:txBody>
      </p:sp>
      <p:sp>
        <p:nvSpPr>
          <p:cNvPr id="8" name="Content Placeholder 2"/>
          <p:cNvSpPr txBox="1">
            <a:spLocks/>
          </p:cNvSpPr>
          <p:nvPr/>
        </p:nvSpPr>
        <p:spPr bwMode="auto">
          <a:xfrm>
            <a:off x="487667" y="1173880"/>
            <a:ext cx="7995321" cy="3704825"/>
          </a:xfrm>
          <a:prstGeom prst="rect">
            <a:avLst/>
          </a:prstGeom>
          <a:noFill/>
          <a:ln w="9525">
            <a:noFill/>
            <a:miter lim="800000"/>
            <a:headEnd/>
            <a:tailEnd/>
          </a:ln>
        </p:spPr>
        <p:txBody>
          <a:bodyPr>
            <a:prstTxWarp prst="textNoShape">
              <a:avLst/>
            </a:prstTxWarp>
          </a:bodyPr>
          <a:lstStyle/>
          <a:p>
            <a:pPr>
              <a:lnSpc>
                <a:spcPct val="120000"/>
              </a:lnSpc>
              <a:spcAft>
                <a:spcPts val="1200"/>
              </a:spcAft>
            </a:pPr>
            <a:r>
              <a:rPr lang="en-US" sz="1200" dirty="0" smtClean="0">
                <a:latin typeface="Trade Gothic Next LT Pro Lt" charset="0"/>
              </a:rPr>
              <a:t>Smarter Homes: </a:t>
            </a:r>
          </a:p>
          <a:p>
            <a:pPr marL="171450" indent="-171450">
              <a:lnSpc>
                <a:spcPct val="120000"/>
              </a:lnSpc>
              <a:spcAft>
                <a:spcPts val="1200"/>
              </a:spcAft>
              <a:buFont typeface="Arial" panose="020B0604020202020204" pitchFamily="34" charset="0"/>
              <a:buChar char="•"/>
            </a:pPr>
            <a:r>
              <a:rPr lang="en-GB" sz="1200" dirty="0" smtClean="0">
                <a:latin typeface="Trade Gothic Next LT Pro Lt" charset="0"/>
              </a:rPr>
              <a:t>Sensors and Actuators Integrated into more devices. E.g. Coffee Machines, Heating, Showers. </a:t>
            </a:r>
          </a:p>
          <a:p>
            <a:pPr marL="171450" indent="-171450">
              <a:lnSpc>
                <a:spcPct val="120000"/>
              </a:lnSpc>
              <a:spcAft>
                <a:spcPts val="1200"/>
              </a:spcAft>
              <a:buFont typeface="Arial" panose="020B0604020202020204" pitchFamily="34" charset="0"/>
              <a:buChar char="•"/>
            </a:pPr>
            <a:r>
              <a:rPr lang="en-US" sz="1200" dirty="0" smtClean="0">
                <a:latin typeface="Trade Gothic Next LT Pro Lt" charset="0"/>
              </a:rPr>
              <a:t>Appliances will become more smarter and learn your routine and work around you. </a:t>
            </a:r>
          </a:p>
          <a:p>
            <a:pPr marL="171450" indent="-171450">
              <a:lnSpc>
                <a:spcPct val="120000"/>
              </a:lnSpc>
              <a:spcAft>
                <a:spcPts val="1200"/>
              </a:spcAft>
              <a:buFont typeface="Arial" panose="020B0604020202020204" pitchFamily="34" charset="0"/>
              <a:buChar char="•"/>
            </a:pPr>
            <a:r>
              <a:rPr lang="en-GB" sz="1200" dirty="0" smtClean="0">
                <a:latin typeface="Trade Gothic Next LT Pro Lt" charset="0"/>
              </a:rPr>
              <a:t>You will have an Intelligent system that is tailored for your requirements. </a:t>
            </a:r>
          </a:p>
          <a:p>
            <a:pPr marL="171450" indent="-171450">
              <a:lnSpc>
                <a:spcPct val="120000"/>
              </a:lnSpc>
              <a:spcAft>
                <a:spcPts val="1200"/>
              </a:spcAft>
              <a:buFont typeface="Arial" panose="020B0604020202020204" pitchFamily="34" charset="0"/>
              <a:buChar char="•"/>
            </a:pPr>
            <a:r>
              <a:rPr lang="en-GB" sz="1200" dirty="0" smtClean="0">
                <a:latin typeface="Trade Gothic Next LT Pro Lt" charset="0"/>
              </a:rPr>
              <a:t>Health Monitors</a:t>
            </a:r>
            <a:endParaRPr lang="en-US" sz="1200" dirty="0" smtClean="0">
              <a:latin typeface="Trade Gothic Next LT Pro Lt" charset="0"/>
            </a:endParaRPr>
          </a:p>
          <a:p>
            <a:pPr>
              <a:lnSpc>
                <a:spcPct val="120000"/>
              </a:lnSpc>
              <a:spcAft>
                <a:spcPts val="1200"/>
              </a:spcAft>
            </a:pPr>
            <a:r>
              <a:rPr lang="en-US" sz="1200" dirty="0" smtClean="0">
                <a:latin typeface="Trade Gothic Next LT Pro Lt" charset="0"/>
              </a:rPr>
              <a:t>Use Case: </a:t>
            </a:r>
          </a:p>
          <a:p>
            <a:pPr marL="171450" indent="-171450">
              <a:lnSpc>
                <a:spcPct val="120000"/>
              </a:lnSpc>
              <a:spcAft>
                <a:spcPts val="1200"/>
              </a:spcAft>
              <a:buFont typeface="Arial" panose="020B0604020202020204" pitchFamily="34" charset="0"/>
              <a:buChar char="•"/>
            </a:pPr>
            <a:r>
              <a:rPr lang="en-GB" sz="1200" dirty="0" smtClean="0">
                <a:latin typeface="Trade Gothic Next LT Pro Lt" charset="0"/>
              </a:rPr>
              <a:t>You wake up in the morning to your alarm clock that has set an alarm on its own by analysing your sleeping patterns and taking into account the time you would like to go to work, it then queries the internet on any traffic or disruptions on your way to work and adjusts itself so you have optimum sleep while still waking up on time. </a:t>
            </a:r>
          </a:p>
          <a:p>
            <a:pPr marL="171450" indent="-171450">
              <a:lnSpc>
                <a:spcPct val="120000"/>
              </a:lnSpc>
              <a:spcAft>
                <a:spcPts val="1200"/>
              </a:spcAft>
              <a:buFont typeface="Arial" panose="020B0604020202020204" pitchFamily="34" charset="0"/>
              <a:buChar char="•"/>
            </a:pPr>
            <a:r>
              <a:rPr lang="en-GB" sz="1200" dirty="0" smtClean="0">
                <a:latin typeface="Trade Gothic Next LT Pro Lt" charset="0"/>
              </a:rPr>
              <a:t>Your new smart home has communicated with your alarm clock and determined that the heating should start to turn on half an hour before you wake up. </a:t>
            </a:r>
          </a:p>
          <a:p>
            <a:pPr marL="171450" indent="-171450">
              <a:lnSpc>
                <a:spcPct val="120000"/>
              </a:lnSpc>
              <a:spcAft>
                <a:spcPts val="1200"/>
              </a:spcAft>
            </a:pPr>
            <a:endParaRPr lang="en-US" sz="1200" dirty="0" smtClean="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p:txBody>
      </p:sp>
    </p:spTree>
    <p:extLst>
      <p:ext uri="{BB962C8B-B14F-4D97-AF65-F5344CB8AC3E}">
        <p14:creationId xmlns="" xmlns:p14="http://schemas.microsoft.com/office/powerpoint/2010/main" val="71050151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linds(horizontal)">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linds(horizontal)">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blinds(horizontal)">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blinds(horizontal)">
                                      <p:cBhvr>
                                        <p:cTn id="32" dur="500"/>
                                        <p:tgtEl>
                                          <p:spTgt spid="8">
                                            <p:txEl>
                                              <p:pRg st="5" end="5"/>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animEffect transition="in" filter="blinds(horizontal)">
                                      <p:cBhvr>
                                        <p:cTn id="35" dur="500"/>
                                        <p:tgtEl>
                                          <p:spTgt spid="8">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8">
                                            <p:txEl>
                                              <p:pRg st="7" end="7"/>
                                            </p:txEl>
                                          </p:spTgt>
                                        </p:tgtEl>
                                        <p:attrNameLst>
                                          <p:attrName>style.visibility</p:attrName>
                                        </p:attrNameLst>
                                      </p:cBhvr>
                                      <p:to>
                                        <p:strVal val="visible"/>
                                      </p:to>
                                    </p:set>
                                    <p:animEffect transition="in" filter="blinds(horizontal)">
                                      <p:cBhvr>
                                        <p:cTn id="40"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Q10_Email_NEW.jpg"/>
          <p:cNvPicPr>
            <a:picLocks noChangeAspect="1"/>
          </p:cNvPicPr>
          <p:nvPr/>
        </p:nvPicPr>
        <p:blipFill>
          <a:blip r:embed="rId2" cstate="screen">
            <a:extLst>
              <a:ext uri="{28A0092B-C50C-407E-A947-70E740481C1C}">
                <a14:useLocalDpi xmlns="" xmlns:a14="http://schemas.microsoft.com/office/drawing/2010/main"/>
              </a:ext>
            </a:extLst>
          </a:blip>
          <a:srcRect/>
          <a:stretch>
            <a:fillRect/>
          </a:stretch>
        </p:blipFill>
        <p:spPr bwMode="auto">
          <a:xfrm>
            <a:off x="5256213" y="1067087"/>
            <a:ext cx="3389312" cy="4068762"/>
          </a:xfrm>
          <a:prstGeom prst="rect">
            <a:avLst/>
          </a:prstGeom>
          <a:noFill/>
          <a:ln w="9525">
            <a:noFill/>
            <a:miter lim="800000"/>
            <a:headEnd/>
            <a:tailEnd/>
          </a:ln>
        </p:spPr>
      </p:pic>
      <p:sp>
        <p:nvSpPr>
          <p:cNvPr id="6" name="TextBox 5"/>
          <p:cNvSpPr txBox="1">
            <a:spLocks noChangeArrowheads="1"/>
          </p:cNvSpPr>
          <p:nvPr/>
        </p:nvSpPr>
        <p:spPr bwMode="auto">
          <a:xfrm>
            <a:off x="441878" y="695926"/>
            <a:ext cx="6256102"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APPLICATION TO </a:t>
            </a:r>
            <a:r>
              <a:rPr lang="en-GB" sz="3200" spc="-150" dirty="0" smtClean="0">
                <a:solidFill>
                  <a:srgbClr val="009EE2"/>
                </a:solidFill>
                <a:latin typeface="Arial Black" charset="0"/>
                <a:ea typeface="Arial Black" charset="0"/>
                <a:cs typeface="Arial Black" charset="0"/>
              </a:rPr>
              <a:t>BUSINESS</a:t>
            </a:r>
            <a:endParaRPr lang="en-GB" sz="3200" spc="-150" dirty="0">
              <a:solidFill>
                <a:srgbClr val="009EE2"/>
              </a:solidFill>
              <a:latin typeface="Arial Black" charset="0"/>
              <a:ea typeface="Arial Black" charset="0"/>
              <a:cs typeface="Arial Black" charset="0"/>
            </a:endParaRPr>
          </a:p>
        </p:txBody>
      </p:sp>
      <p:sp>
        <p:nvSpPr>
          <p:cNvPr id="7" name="Content Placeholder 2"/>
          <p:cNvSpPr txBox="1">
            <a:spLocks/>
          </p:cNvSpPr>
          <p:nvPr/>
        </p:nvSpPr>
        <p:spPr bwMode="auto">
          <a:xfrm>
            <a:off x="487667" y="1301515"/>
            <a:ext cx="3590925" cy="2671763"/>
          </a:xfrm>
          <a:prstGeom prst="rect">
            <a:avLst/>
          </a:prstGeom>
          <a:noFill/>
          <a:ln w="9525">
            <a:noFill/>
            <a:miter lim="800000"/>
            <a:headEnd/>
            <a:tailEnd/>
          </a:ln>
        </p:spPr>
        <p:txBody>
          <a:bodyPr>
            <a:prstTxWarp prst="textNoShape">
              <a:avLst/>
            </a:prstTxWarp>
          </a:bodyPr>
          <a:lstStyle/>
          <a:p>
            <a:pPr>
              <a:lnSpc>
                <a:spcPct val="120000"/>
              </a:lnSpc>
              <a:spcAft>
                <a:spcPts val="1200"/>
              </a:spcAft>
            </a:pPr>
            <a:r>
              <a:rPr lang="en-GB" sz="1200" dirty="0" smtClean="0">
                <a:latin typeface="Trade Gothic Next LT Pro Lt" charset="0"/>
              </a:rPr>
              <a:t>IoT will revolutionise the workplace and how an organisation runs not only in the office but also  </a:t>
            </a:r>
            <a:endParaRPr lang="en-US" sz="1200" dirty="0" smtClean="0">
              <a:latin typeface="Trade Gothic Next LT Pro Lt" charset="0"/>
            </a:endParaRPr>
          </a:p>
          <a:p>
            <a:pPr>
              <a:lnSpc>
                <a:spcPct val="120000"/>
              </a:lnSpc>
              <a:spcAft>
                <a:spcPts val="1200"/>
              </a:spcAft>
            </a:pPr>
            <a:endParaRPr lang="en-US" sz="1200" dirty="0">
              <a:latin typeface="Trade Gothic Next LT Pro Lt" charset="0"/>
            </a:endParaRPr>
          </a:p>
        </p:txBody>
      </p:sp>
    </p:spTree>
    <p:extLst>
      <p:ext uri="{BB962C8B-B14F-4D97-AF65-F5344CB8AC3E}">
        <p14:creationId xmlns="" xmlns:p14="http://schemas.microsoft.com/office/powerpoint/2010/main" val="25586659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txBox="1">
            <a:spLocks/>
          </p:cNvSpPr>
          <p:nvPr/>
        </p:nvSpPr>
        <p:spPr bwMode="auto">
          <a:xfrm>
            <a:off x="487020" y="804553"/>
            <a:ext cx="3039760" cy="939915"/>
          </a:xfrm>
          <a:prstGeom prst="rect">
            <a:avLst/>
          </a:prstGeom>
          <a:noFill/>
          <a:ln w="9525">
            <a:noFill/>
            <a:miter lim="800000"/>
            <a:headEnd/>
            <a:tailEnd/>
          </a:ln>
        </p:spPr>
        <p:txBody>
          <a:bodyPr anchor="ctr">
            <a:prstTxWarp prst="textNoShape">
              <a:avLst/>
            </a:prstTxWarp>
          </a:bodyPr>
          <a:lstStyle/>
          <a:p>
            <a:pPr>
              <a:lnSpc>
                <a:spcPct val="90000"/>
              </a:lnSpc>
            </a:pPr>
            <a:r>
              <a:rPr lang="en-US" sz="3600" spc="-150" dirty="0">
                <a:solidFill>
                  <a:schemeClr val="bg1"/>
                </a:solidFill>
                <a:latin typeface="Arial Black" charset="0"/>
                <a:ea typeface="Arial Black" charset="0"/>
                <a:cs typeface="Arial Black" charset="0"/>
              </a:rPr>
              <a:t>TITLE</a:t>
            </a:r>
          </a:p>
          <a:p>
            <a:pPr>
              <a:lnSpc>
                <a:spcPct val="90000"/>
              </a:lnSpc>
            </a:pPr>
            <a:r>
              <a:rPr lang="en-US" sz="3600" spc="-150" dirty="0" smtClean="0">
                <a:solidFill>
                  <a:schemeClr val="bg1"/>
                </a:solidFill>
                <a:latin typeface="Arial Black" charset="0"/>
                <a:ea typeface="Arial Black" charset="0"/>
                <a:cs typeface="Arial Black" charset="0"/>
              </a:rPr>
              <a:t>HERE</a:t>
            </a:r>
            <a:endParaRPr lang="en-US" sz="3600" spc="-150" dirty="0">
              <a:solidFill>
                <a:schemeClr val="bg1"/>
              </a:solidFill>
              <a:latin typeface="Arial Black" charset="0"/>
              <a:ea typeface="Arial Black" charset="0"/>
              <a:cs typeface="Arial Black" charset="0"/>
            </a:endParaRPr>
          </a:p>
        </p:txBody>
      </p:sp>
      <p:sp>
        <p:nvSpPr>
          <p:cNvPr id="7" name="TextBox 6"/>
          <p:cNvSpPr txBox="1">
            <a:spLocks noChangeArrowheads="1"/>
          </p:cNvSpPr>
          <p:nvPr/>
        </p:nvSpPr>
        <p:spPr bwMode="auto">
          <a:xfrm>
            <a:off x="441878" y="695926"/>
            <a:ext cx="6177997"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latin typeface="Arial Black" charset="0"/>
                <a:ea typeface="Arial Black" charset="0"/>
                <a:cs typeface="Arial Black" charset="0"/>
              </a:rPr>
              <a:t>APPLICATION TO </a:t>
            </a:r>
            <a:r>
              <a:rPr lang="en-GB" sz="3200" spc="-150" dirty="0" smtClean="0">
                <a:solidFill>
                  <a:srgbClr val="0055B7"/>
                </a:solidFill>
                <a:latin typeface="Arial Black" charset="0"/>
                <a:ea typeface="Arial Black" charset="0"/>
                <a:cs typeface="Arial Black" charset="0"/>
              </a:rPr>
              <a:t>BUSINESS</a:t>
            </a:r>
            <a:endParaRPr lang="en-GB" sz="3200" spc="-150" dirty="0">
              <a:solidFill>
                <a:srgbClr val="0055B7"/>
              </a:solidFill>
              <a:latin typeface="Arial Black" charset="0"/>
              <a:ea typeface="Arial Black" charset="0"/>
              <a:cs typeface="Arial Black" charset="0"/>
            </a:endParaRPr>
          </a:p>
        </p:txBody>
      </p:sp>
      <p:sp>
        <p:nvSpPr>
          <p:cNvPr id="8" name="Content Placeholder 2"/>
          <p:cNvSpPr txBox="1">
            <a:spLocks/>
          </p:cNvSpPr>
          <p:nvPr/>
        </p:nvSpPr>
        <p:spPr bwMode="auto">
          <a:xfrm>
            <a:off x="487667" y="1173880"/>
            <a:ext cx="7995321" cy="3704825"/>
          </a:xfrm>
          <a:prstGeom prst="rect">
            <a:avLst/>
          </a:prstGeom>
          <a:noFill/>
          <a:ln w="9525">
            <a:noFill/>
            <a:miter lim="800000"/>
            <a:headEnd/>
            <a:tailEnd/>
          </a:ln>
        </p:spPr>
        <p:txBody>
          <a:bodyPr>
            <a:prstTxWarp prst="textNoShape">
              <a:avLst/>
            </a:prstTxWarp>
          </a:bodyPr>
          <a:lstStyle/>
          <a:p>
            <a:pPr>
              <a:lnSpc>
                <a:spcPct val="120000"/>
              </a:lnSpc>
              <a:spcAft>
                <a:spcPts val="1200"/>
              </a:spcAft>
            </a:pPr>
            <a:r>
              <a:rPr lang="en-US" sz="1200" dirty="0" smtClean="0">
                <a:latin typeface="Trade Gothic Next LT Pro Lt" charset="0"/>
              </a:rPr>
              <a:t>Smarter Offices: </a:t>
            </a:r>
          </a:p>
          <a:p>
            <a:pPr marL="171450" indent="-171450">
              <a:lnSpc>
                <a:spcPct val="120000"/>
              </a:lnSpc>
              <a:spcAft>
                <a:spcPts val="1200"/>
              </a:spcAft>
              <a:buFont typeface="Arial" panose="020B0604020202020204" pitchFamily="34" charset="0"/>
              <a:buChar char="•"/>
            </a:pPr>
            <a:r>
              <a:rPr lang="en-US" sz="1200" dirty="0" smtClean="0">
                <a:latin typeface="Trade Gothic Next LT Pro Lt" charset="0"/>
              </a:rPr>
              <a:t>Integrating conference reservation systems with the smart building to have intelligent lights, projectors, blinds and air conditioning. </a:t>
            </a:r>
          </a:p>
          <a:p>
            <a:pPr marL="171450" indent="-171450">
              <a:lnSpc>
                <a:spcPct val="120000"/>
              </a:lnSpc>
              <a:spcAft>
                <a:spcPts val="1200"/>
              </a:spcAft>
              <a:buFont typeface="Arial" panose="020B0604020202020204" pitchFamily="34" charset="0"/>
              <a:buChar char="•"/>
            </a:pPr>
            <a:r>
              <a:rPr lang="en-US" sz="1200" dirty="0" smtClean="0">
                <a:latin typeface="Trade Gothic Next LT Pro Lt" charset="0"/>
              </a:rPr>
              <a:t>No need for fiddling around with controls, allowing you to be efficient and concentrate on your role. This in turn saves costs. </a:t>
            </a:r>
          </a:p>
          <a:p>
            <a:pPr marL="171450" indent="-171450">
              <a:lnSpc>
                <a:spcPct val="120000"/>
              </a:lnSpc>
              <a:spcAft>
                <a:spcPts val="1200"/>
              </a:spcAft>
              <a:buFont typeface="Arial" panose="020B0604020202020204" pitchFamily="34" charset="0"/>
              <a:buChar char="•"/>
            </a:pPr>
            <a:endParaRPr lang="en-US" sz="1200" dirty="0" smtClean="0">
              <a:latin typeface="Trade Gothic Next LT Pro Lt" charset="0"/>
            </a:endParaRPr>
          </a:p>
          <a:p>
            <a:pPr marL="171450" indent="-171450">
              <a:lnSpc>
                <a:spcPct val="120000"/>
              </a:lnSpc>
              <a:spcAft>
                <a:spcPts val="1200"/>
              </a:spcAft>
            </a:pPr>
            <a:endParaRPr lang="en-US" sz="1200" dirty="0" smtClean="0">
              <a:latin typeface="Trade Gothic Next LT Pro Lt" charset="0"/>
            </a:endParaRPr>
          </a:p>
          <a:p>
            <a:pPr>
              <a:lnSpc>
                <a:spcPct val="120000"/>
              </a:lnSpc>
              <a:spcAft>
                <a:spcPts val="1200"/>
              </a:spcAft>
            </a:pPr>
            <a:r>
              <a:rPr lang="en-US" sz="1200" dirty="0" smtClean="0">
                <a:latin typeface="Trade Gothic Next LT Pro Lt" charset="0"/>
              </a:rPr>
              <a:t>Use Case: </a:t>
            </a:r>
          </a:p>
          <a:p>
            <a:pPr marL="171450" indent="-171450">
              <a:lnSpc>
                <a:spcPct val="120000"/>
              </a:lnSpc>
              <a:spcAft>
                <a:spcPts val="1200"/>
              </a:spcAft>
              <a:buFont typeface="Arial" panose="020B0604020202020204" pitchFamily="34" charset="0"/>
              <a:buChar char="•"/>
            </a:pPr>
            <a:r>
              <a:rPr lang="en-US" sz="1200" dirty="0" smtClean="0">
                <a:latin typeface="Trade Gothic Next LT Pro Lt" charset="0"/>
              </a:rPr>
              <a:t>You walk into the office in the morning, the building detects your presence and begins to turn your computer on and logs you in automatically. It then checks to see your test requests and checks for you if there are any devices and SIMS of that test request. All this would be done before you even reached your desk. </a:t>
            </a:r>
          </a:p>
          <a:p>
            <a:pPr marL="171450" indent="-171450">
              <a:lnSpc>
                <a:spcPct val="120000"/>
              </a:lnSpc>
              <a:spcAft>
                <a:spcPts val="1200"/>
              </a:spcAft>
              <a:buFont typeface="Arial" panose="020B0604020202020204" pitchFamily="34" charset="0"/>
              <a:buChar char="•"/>
            </a:pPr>
            <a:endParaRPr lang="en-US" sz="1200" dirty="0" smtClean="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p:txBody>
      </p:sp>
    </p:spTree>
    <p:extLst>
      <p:ext uri="{BB962C8B-B14F-4D97-AF65-F5344CB8AC3E}">
        <p14:creationId xmlns="" xmlns:p14="http://schemas.microsoft.com/office/powerpoint/2010/main" val="71050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linds(horizontal)">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blinds(horizontal)">
                                      <p:cBhvr>
                                        <p:cTn id="22" dur="500"/>
                                        <p:tgtEl>
                                          <p:spTgt spid="8">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Effect transition="in" filter="blinds(horizontal)">
                                      <p:cBhvr>
                                        <p:cTn id="25"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31863"/>
            <a:ext cx="4551363" cy="2539470"/>
          </a:xfrm>
          <a:prstGeom prst="rect">
            <a:avLst/>
          </a:prstGeom>
          <a:solidFill>
            <a:schemeClr val="bg1">
              <a:alpha val="5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Content Placeholder 2"/>
          <p:cNvSpPr txBox="1">
            <a:spLocks/>
          </p:cNvSpPr>
          <p:nvPr/>
        </p:nvSpPr>
        <p:spPr bwMode="auto">
          <a:xfrm>
            <a:off x="510617" y="2142970"/>
            <a:ext cx="3590925" cy="1328363"/>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smtClean="0">
                <a:latin typeface="Trade Gothic Next LT Pro Lt" charset="0"/>
              </a:rPr>
              <a:t>In May 2014 Blackberry </a:t>
            </a:r>
            <a:r>
              <a:rPr lang="en-US" sz="1200" dirty="0" err="1" smtClean="0">
                <a:latin typeface="Trade Gothic Next LT Pro Lt" charset="0"/>
              </a:rPr>
              <a:t>unvieled</a:t>
            </a:r>
            <a:r>
              <a:rPr lang="en-US" sz="1200" dirty="0" smtClean="0">
                <a:latin typeface="Trade Gothic Next LT Pro Lt" charset="0"/>
              </a:rPr>
              <a:t> a series of initiatives codenamed Project Ion. </a:t>
            </a:r>
          </a:p>
          <a:p>
            <a:pPr>
              <a:lnSpc>
                <a:spcPct val="120000"/>
              </a:lnSpc>
              <a:spcAft>
                <a:spcPts val="4800"/>
              </a:spcAft>
            </a:pPr>
            <a:endParaRPr lang="en-GB" sz="1200" dirty="0">
              <a:latin typeface="Trade Gothic Next LT Pro Lt" charset="0"/>
            </a:endParaRPr>
          </a:p>
        </p:txBody>
      </p:sp>
      <p:sp>
        <p:nvSpPr>
          <p:cNvPr id="4" name="Title 5"/>
          <p:cNvSpPr txBox="1">
            <a:spLocks/>
          </p:cNvSpPr>
          <p:nvPr/>
        </p:nvSpPr>
        <p:spPr bwMode="auto">
          <a:xfrm>
            <a:off x="497563" y="1096963"/>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smtClean="0">
                <a:latin typeface="Arial Black"/>
                <a:cs typeface="Arial Black"/>
              </a:rPr>
              <a:t>Project Ion </a:t>
            </a:r>
            <a:endParaRPr lang="en-US" sz="3200" spc="-150" dirty="0">
              <a:solidFill>
                <a:srgbClr val="FF4C00"/>
              </a:solidFill>
              <a:latin typeface="Arial Black"/>
              <a:cs typeface="Arial Black"/>
            </a:endParaRPr>
          </a:p>
        </p:txBody>
      </p:sp>
    </p:spTree>
    <p:extLst>
      <p:ext uri="{BB962C8B-B14F-4D97-AF65-F5344CB8AC3E}">
        <p14:creationId xmlns="" xmlns:p14="http://schemas.microsoft.com/office/powerpoint/2010/main" val="4031510677"/>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1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1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purl.org/dc/terms/"/>
    <ds:schemaRef ds:uri="http://schemas.microsoft.com/office/infopath/2007/PartnerControls"/>
    <ds:schemaRef ds:uri="http://www.w3.org/XML/1998/namespace"/>
    <ds:schemaRef ds:uri="http://schemas.openxmlformats.org/package/2006/metadata/core-properties"/>
    <ds:schemaRef ds:uri="http://schemas.microsoft.com/sharepoint/v3/fields"/>
    <ds:schemaRef ds:uri="http://purl.org/dc/dcmitype/"/>
    <ds:schemaRef ds:uri="http://schemas.microsoft.com/office/2006/documentManagement/type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1969</TotalTime>
  <Words>1653</Words>
  <Application>Microsoft Office PowerPoint</Application>
  <PresentationFormat>On-screen Show (16:9)</PresentationFormat>
  <Paragraphs>146</Paragraphs>
  <Slides>27</Slides>
  <Notes>4</Notes>
  <HiddenSlides>0</HiddenSlides>
  <MMClips>0</MMClips>
  <ScaleCrop>false</ScaleCrop>
  <HeadingPairs>
    <vt:vector size="4" baseType="variant">
      <vt:variant>
        <vt:lpstr>Theme</vt:lpstr>
      </vt:variant>
      <vt:variant>
        <vt:i4>15</vt:i4>
      </vt:variant>
      <vt:variant>
        <vt:lpstr>Slide Titles</vt:lpstr>
      </vt:variant>
      <vt:variant>
        <vt:i4>27</vt:i4>
      </vt:variant>
    </vt:vector>
  </HeadingPairs>
  <TitlesOfParts>
    <vt:vector size="42" baseType="lpstr">
      <vt:lpstr>1_Office Theme</vt:lpstr>
      <vt:lpstr>13_Office Theme</vt:lpstr>
      <vt:lpstr>2_Office Theme</vt:lpstr>
      <vt:lpstr>3_Office Theme</vt:lpstr>
      <vt:lpstr>4_Office Theme</vt:lpstr>
      <vt:lpstr>5_Office Theme</vt:lpstr>
      <vt:lpstr>7_Office Theme</vt:lpstr>
      <vt:lpstr>12_Office Theme</vt:lpstr>
      <vt:lpstr>14_Office Theme</vt:lpstr>
      <vt:lpstr>6_Office Theme</vt:lpstr>
      <vt:lpstr>8_Office Theme</vt:lpstr>
      <vt:lpstr>16_Office Theme</vt:lpstr>
      <vt:lpstr>9_Office Theme</vt:lpstr>
      <vt:lpstr>10_Office Theme</vt:lpstr>
      <vt:lpstr>11_Office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Kiran</cp:lastModifiedBy>
  <cp:revision>191</cp:revision>
  <dcterms:created xsi:type="dcterms:W3CDTF">2010-04-12T23:12:02Z</dcterms:created>
  <dcterms:modified xsi:type="dcterms:W3CDTF">2014-08-07T19:14:22Z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